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62" r:id="rId5"/>
    <p:sldId id="270" r:id="rId6"/>
    <p:sldId id="264" r:id="rId7"/>
    <p:sldId id="266" r:id="rId8"/>
    <p:sldId id="261" r:id="rId9"/>
    <p:sldId id="267" r:id="rId10"/>
    <p:sldId id="259" r:id="rId11"/>
    <p:sldId id="272" r:id="rId12"/>
    <p:sldId id="271" r:id="rId13"/>
    <p:sldId id="265" r:id="rId14"/>
    <p:sldId id="269" r:id="rId15"/>
    <p:sldId id="273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9F6E25-DA42-4794-8EF2-CAC70D37B326}" v="192" dt="2025-08-22T10:53:32.4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nai Famoso" userId="f8970a838cfae24a" providerId="LiveId" clId="{4688EAF7-6492-4567-B36F-5B565F46C15F}"/>
    <pc:docChg chg="custSel addSld modSld">
      <pc:chgData name="Unai Famoso" userId="f8970a838cfae24a" providerId="LiveId" clId="{4688EAF7-6492-4567-B36F-5B565F46C15F}" dt="2025-08-19T07:36:54.666" v="1218" actId="20577"/>
      <pc:docMkLst>
        <pc:docMk/>
      </pc:docMkLst>
      <pc:sldChg chg="modSp mod">
        <pc:chgData name="Unai Famoso" userId="f8970a838cfae24a" providerId="LiveId" clId="{4688EAF7-6492-4567-B36F-5B565F46C15F}" dt="2025-08-19T07:23:17.013" v="47" actId="20577"/>
        <pc:sldMkLst>
          <pc:docMk/>
          <pc:sldMk cId="1928685401" sldId="256"/>
        </pc:sldMkLst>
        <pc:spChg chg="mod">
          <ac:chgData name="Unai Famoso" userId="f8970a838cfae24a" providerId="LiveId" clId="{4688EAF7-6492-4567-B36F-5B565F46C15F}" dt="2025-08-19T07:23:04.182" v="24" actId="20577"/>
          <ac:spMkLst>
            <pc:docMk/>
            <pc:sldMk cId="1928685401" sldId="256"/>
            <ac:spMk id="2" creationId="{F3D61218-B747-8A4A-1DC9-810846707455}"/>
          </ac:spMkLst>
        </pc:spChg>
        <pc:spChg chg="mod">
          <ac:chgData name="Unai Famoso" userId="f8970a838cfae24a" providerId="LiveId" clId="{4688EAF7-6492-4567-B36F-5B565F46C15F}" dt="2025-08-19T07:23:17.013" v="47" actId="20577"/>
          <ac:spMkLst>
            <pc:docMk/>
            <pc:sldMk cId="1928685401" sldId="256"/>
            <ac:spMk id="3" creationId="{59EA7D61-423F-8069-87E0-A502954EE6E7}"/>
          </ac:spMkLst>
        </pc:spChg>
      </pc:sldChg>
      <pc:sldChg chg="modSp new mod">
        <pc:chgData name="Unai Famoso" userId="f8970a838cfae24a" providerId="LiveId" clId="{4688EAF7-6492-4567-B36F-5B565F46C15F}" dt="2025-08-19T07:26:30.079" v="349" actId="20577"/>
        <pc:sldMkLst>
          <pc:docMk/>
          <pc:sldMk cId="2414449249" sldId="257"/>
        </pc:sldMkLst>
        <pc:spChg chg="mod">
          <ac:chgData name="Unai Famoso" userId="f8970a838cfae24a" providerId="LiveId" clId="{4688EAF7-6492-4567-B36F-5B565F46C15F}" dt="2025-08-19T07:23:40.542" v="86" actId="20577"/>
          <ac:spMkLst>
            <pc:docMk/>
            <pc:sldMk cId="2414449249" sldId="257"/>
            <ac:spMk id="2" creationId="{D822380D-7C80-99DA-B2A7-79CAFC65BDAF}"/>
          </ac:spMkLst>
        </pc:spChg>
        <pc:spChg chg="mod">
          <ac:chgData name="Unai Famoso" userId="f8970a838cfae24a" providerId="LiveId" clId="{4688EAF7-6492-4567-B36F-5B565F46C15F}" dt="2025-08-19T07:26:30.079" v="349" actId="20577"/>
          <ac:spMkLst>
            <pc:docMk/>
            <pc:sldMk cId="2414449249" sldId="257"/>
            <ac:spMk id="3" creationId="{28E726BE-348E-513A-7795-9A241272DFAA}"/>
          </ac:spMkLst>
        </pc:spChg>
      </pc:sldChg>
      <pc:sldChg chg="modSp new mod">
        <pc:chgData name="Unai Famoso" userId="f8970a838cfae24a" providerId="LiveId" clId="{4688EAF7-6492-4567-B36F-5B565F46C15F}" dt="2025-08-19T07:29:35.973" v="649" actId="20577"/>
        <pc:sldMkLst>
          <pc:docMk/>
          <pc:sldMk cId="2470811120" sldId="258"/>
        </pc:sldMkLst>
      </pc:sldChg>
      <pc:sldChg chg="modSp new mod">
        <pc:chgData name="Unai Famoso" userId="f8970a838cfae24a" providerId="LiveId" clId="{4688EAF7-6492-4567-B36F-5B565F46C15F}" dt="2025-08-19T07:34:40.908" v="1034" actId="5793"/>
        <pc:sldMkLst>
          <pc:docMk/>
          <pc:sldMk cId="797399327" sldId="259"/>
        </pc:sldMkLst>
        <pc:spChg chg="mod">
          <ac:chgData name="Unai Famoso" userId="f8970a838cfae24a" providerId="LiveId" clId="{4688EAF7-6492-4567-B36F-5B565F46C15F}" dt="2025-08-19T07:29:44.385" v="650"/>
          <ac:spMkLst>
            <pc:docMk/>
            <pc:sldMk cId="797399327" sldId="259"/>
            <ac:spMk id="2" creationId="{7F946E31-0F71-38F7-F747-8A98678E9A27}"/>
          </ac:spMkLst>
        </pc:spChg>
      </pc:sldChg>
      <pc:sldChg chg="modSp new mod">
        <pc:chgData name="Unai Famoso" userId="f8970a838cfae24a" providerId="LiveId" clId="{4688EAF7-6492-4567-B36F-5B565F46C15F}" dt="2025-08-19T07:36:54.666" v="1218" actId="20577"/>
        <pc:sldMkLst>
          <pc:docMk/>
          <pc:sldMk cId="2794837555" sldId="260"/>
        </pc:sldMkLst>
      </pc:sldChg>
      <pc:sldChg chg="modSp new mod">
        <pc:chgData name="Unai Famoso" userId="f8970a838cfae24a" providerId="LiveId" clId="{4688EAF7-6492-4567-B36F-5B565F46C15F}" dt="2025-08-19T07:36:06.454" v="1145" actId="20577"/>
        <pc:sldMkLst>
          <pc:docMk/>
          <pc:sldMk cId="432041288" sldId="261"/>
        </pc:sldMkLst>
        <pc:spChg chg="mod">
          <ac:chgData name="Unai Famoso" userId="f8970a838cfae24a" providerId="LiveId" clId="{4688EAF7-6492-4567-B36F-5B565F46C15F}" dt="2025-08-19T07:35:23.192" v="1093" actId="20577"/>
          <ac:spMkLst>
            <pc:docMk/>
            <pc:sldMk cId="432041288" sldId="261"/>
            <ac:spMk id="2" creationId="{6CA8D34B-9229-9B8B-8DF3-4D44B903E733}"/>
          </ac:spMkLst>
        </pc:spChg>
      </pc:sldChg>
    </pc:docChg>
  </pc:docChgLst>
  <pc:docChgLst>
    <pc:chgData name="Unai Famoso" userId="f8970a838cfae24a" providerId="LiveId" clId="{C39F6E25-DA42-4794-8EF2-CAC70D37B326}"/>
    <pc:docChg chg="undo custSel addSld delSld modSld sldOrd">
      <pc:chgData name="Unai Famoso" userId="f8970a838cfae24a" providerId="LiveId" clId="{C39F6E25-DA42-4794-8EF2-CAC70D37B326}" dt="2025-08-22T10:53:47.786" v="9086" actId="14100"/>
      <pc:docMkLst>
        <pc:docMk/>
      </pc:docMkLst>
      <pc:sldChg chg="addSp modSp mod setBg">
        <pc:chgData name="Unai Famoso" userId="f8970a838cfae24a" providerId="LiveId" clId="{C39F6E25-DA42-4794-8EF2-CAC70D37B326}" dt="2025-08-20T14:52:06.099" v="4743" actId="26606"/>
        <pc:sldMkLst>
          <pc:docMk/>
          <pc:sldMk cId="1928685401" sldId="256"/>
        </pc:sldMkLst>
        <pc:spChg chg="mod">
          <ac:chgData name="Unai Famoso" userId="f8970a838cfae24a" providerId="LiveId" clId="{C39F6E25-DA42-4794-8EF2-CAC70D37B326}" dt="2025-08-20T14:52:06.099" v="4743" actId="26606"/>
          <ac:spMkLst>
            <pc:docMk/>
            <pc:sldMk cId="1928685401" sldId="256"/>
            <ac:spMk id="2" creationId="{F3D61218-B747-8A4A-1DC9-810846707455}"/>
          </ac:spMkLst>
        </pc:spChg>
        <pc:spChg chg="mod">
          <ac:chgData name="Unai Famoso" userId="f8970a838cfae24a" providerId="LiveId" clId="{C39F6E25-DA42-4794-8EF2-CAC70D37B326}" dt="2025-08-20T14:52:06.099" v="4743" actId="26606"/>
          <ac:spMkLst>
            <pc:docMk/>
            <pc:sldMk cId="1928685401" sldId="256"/>
            <ac:spMk id="3" creationId="{59EA7D61-423F-8069-87E0-A502954EE6E7}"/>
          </ac:spMkLst>
        </pc:spChg>
        <pc:spChg chg="add">
          <ac:chgData name="Unai Famoso" userId="f8970a838cfae24a" providerId="LiveId" clId="{C39F6E25-DA42-4794-8EF2-CAC70D37B326}" dt="2025-08-20T14:52:06.099" v="4743" actId="26606"/>
          <ac:spMkLst>
            <pc:docMk/>
            <pc:sldMk cId="1928685401" sldId="256"/>
            <ac:spMk id="10" creationId="{65219498-D544-41AC-98FE-8F956EF66A62}"/>
          </ac:spMkLst>
        </pc:spChg>
        <pc:spChg chg="add">
          <ac:chgData name="Unai Famoso" userId="f8970a838cfae24a" providerId="LiveId" clId="{C39F6E25-DA42-4794-8EF2-CAC70D37B326}" dt="2025-08-20T14:52:06.099" v="4743" actId="26606"/>
          <ac:spMkLst>
            <pc:docMk/>
            <pc:sldMk cId="1928685401" sldId="256"/>
            <ac:spMk id="12" creationId="{F500DBFC-17A9-4E0A-AEE2-A49F9AEEF0FD}"/>
          </ac:spMkLst>
        </pc:spChg>
        <pc:grpChg chg="add">
          <ac:chgData name="Unai Famoso" userId="f8970a838cfae24a" providerId="LiveId" clId="{C39F6E25-DA42-4794-8EF2-CAC70D37B326}" dt="2025-08-20T14:52:06.099" v="4743" actId="26606"/>
          <ac:grpSpMkLst>
            <pc:docMk/>
            <pc:sldMk cId="1928685401" sldId="256"/>
            <ac:grpSpMk id="14" creationId="{D74613BB-817C-4C4F-8A24-4936F2F064C0}"/>
          </ac:grpSpMkLst>
        </pc:grpChg>
        <pc:picChg chg="add">
          <ac:chgData name="Unai Famoso" userId="f8970a838cfae24a" providerId="LiveId" clId="{C39F6E25-DA42-4794-8EF2-CAC70D37B326}" dt="2025-08-20T14:52:06.099" v="4743" actId="26606"/>
          <ac:picMkLst>
            <pc:docMk/>
            <pc:sldMk cId="1928685401" sldId="256"/>
            <ac:picMk id="7" creationId="{160E0895-B52D-5B9D-486D-B0BD7C23F29F}"/>
          </ac:picMkLst>
        </pc:picChg>
      </pc:sldChg>
      <pc:sldChg chg="addSp delSp modSp mod setBg">
        <pc:chgData name="Unai Famoso" userId="f8970a838cfae24a" providerId="LiveId" clId="{C39F6E25-DA42-4794-8EF2-CAC70D37B326}" dt="2025-08-22T10:35:56.070" v="8960" actId="313"/>
        <pc:sldMkLst>
          <pc:docMk/>
          <pc:sldMk cId="2414449249" sldId="257"/>
        </pc:sldMkLst>
        <pc:spChg chg="mod">
          <ac:chgData name="Unai Famoso" userId="f8970a838cfae24a" providerId="LiveId" clId="{C39F6E25-DA42-4794-8EF2-CAC70D37B326}" dt="2025-08-22T10:22:39.905" v="8901" actId="1076"/>
          <ac:spMkLst>
            <pc:docMk/>
            <pc:sldMk cId="2414449249" sldId="257"/>
            <ac:spMk id="2" creationId="{D822380D-7C80-99DA-B2A7-79CAFC65BDAF}"/>
          </ac:spMkLst>
        </pc:spChg>
        <pc:spChg chg="mod">
          <ac:chgData name="Unai Famoso" userId="f8970a838cfae24a" providerId="LiveId" clId="{C39F6E25-DA42-4794-8EF2-CAC70D37B326}" dt="2025-08-22T10:24:29.440" v="8943" actId="20577"/>
          <ac:spMkLst>
            <pc:docMk/>
            <pc:sldMk cId="2414449249" sldId="257"/>
            <ac:spMk id="3" creationId="{28E726BE-348E-513A-7795-9A241272DFAA}"/>
          </ac:spMkLst>
        </pc:spChg>
        <pc:spChg chg="add del">
          <ac:chgData name="Unai Famoso" userId="f8970a838cfae24a" providerId="LiveId" clId="{C39F6E25-DA42-4794-8EF2-CAC70D37B326}" dt="2025-08-22T10:22:14.271" v="8897" actId="26606"/>
          <ac:spMkLst>
            <pc:docMk/>
            <pc:sldMk cId="2414449249" sldId="257"/>
            <ac:spMk id="8" creationId="{FA3C7DEA-BCC2-4295-8850-147993296189}"/>
          </ac:spMkLst>
        </pc:spChg>
        <pc:spChg chg="add del mod">
          <ac:chgData name="Unai Famoso" userId="f8970a838cfae24a" providerId="LiveId" clId="{C39F6E25-DA42-4794-8EF2-CAC70D37B326}" dt="2025-08-22T10:21:42.949" v="8889" actId="478"/>
          <ac:spMkLst>
            <pc:docMk/>
            <pc:sldMk cId="2414449249" sldId="257"/>
            <ac:spMk id="9" creationId="{C8D33E30-BDEF-2D32-4811-5758FA5FA57B}"/>
          </ac:spMkLst>
        </pc:spChg>
        <pc:spChg chg="add del">
          <ac:chgData name="Unai Famoso" userId="f8970a838cfae24a" providerId="LiveId" clId="{C39F6E25-DA42-4794-8EF2-CAC70D37B326}" dt="2025-08-22T10:22:14.271" v="8897" actId="26606"/>
          <ac:spMkLst>
            <pc:docMk/>
            <pc:sldMk cId="2414449249" sldId="257"/>
            <ac:spMk id="10" creationId="{C289949D-B9F6-468A-86FE-2694DC5AE773}"/>
          </ac:spMkLst>
        </pc:spChg>
        <pc:spChg chg="add del mod">
          <ac:chgData name="Unai Famoso" userId="f8970a838cfae24a" providerId="LiveId" clId="{C39F6E25-DA42-4794-8EF2-CAC70D37B326}" dt="2025-08-22T09:56:08.701" v="8438" actId="478"/>
          <ac:spMkLst>
            <pc:docMk/>
            <pc:sldMk cId="2414449249" sldId="257"/>
            <ac:spMk id="11" creationId="{92CF7406-28BE-4D65-510E-BC894F4066E8}"/>
          </ac:spMkLst>
        </pc:spChg>
        <pc:spChg chg="add mod">
          <ac:chgData name="Unai Famoso" userId="f8970a838cfae24a" providerId="LiveId" clId="{C39F6E25-DA42-4794-8EF2-CAC70D37B326}" dt="2025-08-22T09:56:54.432" v="8476" actId="164"/>
          <ac:spMkLst>
            <pc:docMk/>
            <pc:sldMk cId="2414449249" sldId="257"/>
            <ac:spMk id="17" creationId="{0C29E5D5-FA33-9F98-8186-DF561A821BEE}"/>
          </ac:spMkLst>
        </pc:spChg>
        <pc:spChg chg="add mod">
          <ac:chgData name="Unai Famoso" userId="f8970a838cfae24a" providerId="LiveId" clId="{C39F6E25-DA42-4794-8EF2-CAC70D37B326}" dt="2025-08-22T09:56:54.432" v="8476" actId="164"/>
          <ac:spMkLst>
            <pc:docMk/>
            <pc:sldMk cId="2414449249" sldId="257"/>
            <ac:spMk id="18" creationId="{DB480256-ED5A-445E-E24B-F95E745E7891}"/>
          </ac:spMkLst>
        </pc:spChg>
        <pc:spChg chg="mod">
          <ac:chgData name="Unai Famoso" userId="f8970a838cfae24a" providerId="LiveId" clId="{C39F6E25-DA42-4794-8EF2-CAC70D37B326}" dt="2025-08-22T09:58:25.196" v="8576" actId="14100"/>
          <ac:spMkLst>
            <pc:docMk/>
            <pc:sldMk cId="2414449249" sldId="257"/>
            <ac:spMk id="21" creationId="{72649DA1-5488-AFDB-FFC2-7F1FCCD8E69B}"/>
          </ac:spMkLst>
        </pc:spChg>
        <pc:spChg chg="mod">
          <ac:chgData name="Unai Famoso" userId="f8970a838cfae24a" providerId="LiveId" clId="{C39F6E25-DA42-4794-8EF2-CAC70D37B326}" dt="2025-08-22T09:58:09.607" v="8572" actId="12789"/>
          <ac:spMkLst>
            <pc:docMk/>
            <pc:sldMk cId="2414449249" sldId="257"/>
            <ac:spMk id="22" creationId="{D7E5F505-497D-63EE-E0B0-27C742F5B6F4}"/>
          </ac:spMkLst>
        </pc:spChg>
        <pc:spChg chg="add">
          <ac:chgData name="Unai Famoso" userId="f8970a838cfae24a" providerId="LiveId" clId="{C39F6E25-DA42-4794-8EF2-CAC70D37B326}" dt="2025-08-22T10:22:14.271" v="8897" actId="26606"/>
          <ac:spMkLst>
            <pc:docMk/>
            <pc:sldMk cId="2414449249" sldId="257"/>
            <ac:spMk id="30" creationId="{0D7B6173-1D58-48E2-83CF-37350F315F75}"/>
          </ac:spMkLst>
        </pc:spChg>
        <pc:spChg chg="add">
          <ac:chgData name="Unai Famoso" userId="f8970a838cfae24a" providerId="LiveId" clId="{C39F6E25-DA42-4794-8EF2-CAC70D37B326}" dt="2025-08-22T10:22:14.271" v="8897" actId="26606"/>
          <ac:spMkLst>
            <pc:docMk/>
            <pc:sldMk cId="2414449249" sldId="257"/>
            <ac:spMk id="32" creationId="{7803386D-8EC0-490A-9296-FAFCF1ADA274}"/>
          </ac:spMkLst>
        </pc:spChg>
        <pc:spChg chg="add">
          <ac:chgData name="Unai Famoso" userId="f8970a838cfae24a" providerId="LiveId" clId="{C39F6E25-DA42-4794-8EF2-CAC70D37B326}" dt="2025-08-22T10:22:14.271" v="8897" actId="26606"/>
          <ac:spMkLst>
            <pc:docMk/>
            <pc:sldMk cId="2414449249" sldId="257"/>
            <ac:spMk id="36" creationId="{D87C4F29-0DC4-4901-A2FD-7C88889E6035}"/>
          </ac:spMkLst>
        </pc:spChg>
        <pc:spChg chg="add">
          <ac:chgData name="Unai Famoso" userId="f8970a838cfae24a" providerId="LiveId" clId="{C39F6E25-DA42-4794-8EF2-CAC70D37B326}" dt="2025-08-22T10:22:14.271" v="8897" actId="26606"/>
          <ac:spMkLst>
            <pc:docMk/>
            <pc:sldMk cId="2414449249" sldId="257"/>
            <ac:spMk id="38" creationId="{E6A781BA-2341-444F-811D-870633C4FB0B}"/>
          </ac:spMkLst>
        </pc:spChg>
        <pc:grpChg chg="add del mod">
          <ac:chgData name="Unai Famoso" userId="f8970a838cfae24a" providerId="LiveId" clId="{C39F6E25-DA42-4794-8EF2-CAC70D37B326}" dt="2025-08-22T10:21:45.451" v="8890" actId="478"/>
          <ac:grpSpMkLst>
            <pc:docMk/>
            <pc:sldMk cId="2414449249" sldId="257"/>
            <ac:grpSpMk id="19" creationId="{16433BB5-F64F-61CC-2DBB-BF44B795789B}"/>
          </ac:grpSpMkLst>
        </pc:grpChg>
        <pc:grpChg chg="add del mod">
          <ac:chgData name="Unai Famoso" userId="f8970a838cfae24a" providerId="LiveId" clId="{C39F6E25-DA42-4794-8EF2-CAC70D37B326}" dt="2025-08-22T10:21:41.263" v="8888" actId="478"/>
          <ac:grpSpMkLst>
            <pc:docMk/>
            <pc:sldMk cId="2414449249" sldId="257"/>
            <ac:grpSpMk id="20" creationId="{8D9FD0B0-29B3-E465-F303-667C943632AE}"/>
          </ac:grpSpMkLst>
        </pc:grpChg>
        <pc:graphicFrameChg chg="add mod">
          <ac:chgData name="Unai Famoso" userId="f8970a838cfae24a" providerId="LiveId" clId="{C39F6E25-DA42-4794-8EF2-CAC70D37B326}" dt="2025-08-22T09:48:01.064" v="8340"/>
          <ac:graphicFrameMkLst>
            <pc:docMk/>
            <pc:sldMk cId="2414449249" sldId="257"/>
            <ac:graphicFrameMk id="4" creationId="{EF01E9B4-6C17-CBCA-AD37-35AAAA0B6A9B}"/>
          </ac:graphicFrameMkLst>
        </pc:graphicFrameChg>
        <pc:graphicFrameChg chg="add del mod modGraphic">
          <ac:chgData name="Unai Famoso" userId="f8970a838cfae24a" providerId="LiveId" clId="{C39F6E25-DA42-4794-8EF2-CAC70D37B326}" dt="2025-08-22T09:51:16.509" v="8426" actId="478"/>
          <ac:graphicFrameMkLst>
            <pc:docMk/>
            <pc:sldMk cId="2414449249" sldId="257"/>
            <ac:graphicFrameMk id="5" creationId="{DE158A32-7739-1894-A34E-FAAD44234AC2}"/>
          </ac:graphicFrameMkLst>
        </pc:graphicFrameChg>
        <pc:graphicFrameChg chg="add">
          <ac:chgData name="Unai Famoso" userId="f8970a838cfae24a" providerId="LiveId" clId="{C39F6E25-DA42-4794-8EF2-CAC70D37B326}" dt="2025-08-22T09:48:40.023" v="8358"/>
          <ac:graphicFrameMkLst>
            <pc:docMk/>
            <pc:sldMk cId="2414449249" sldId="257"/>
            <ac:graphicFrameMk id="6" creationId="{6F13B82E-B36F-1F35-3BC8-BDA57D8CD08B}"/>
          </ac:graphicFrameMkLst>
        </pc:graphicFrameChg>
        <pc:graphicFrameChg chg="add del">
          <ac:chgData name="Unai Famoso" userId="f8970a838cfae24a" providerId="LiveId" clId="{C39F6E25-DA42-4794-8EF2-CAC70D37B326}" dt="2025-08-22T09:48:50.994" v="8360" actId="478"/>
          <ac:graphicFrameMkLst>
            <pc:docMk/>
            <pc:sldMk cId="2414449249" sldId="257"/>
            <ac:graphicFrameMk id="7" creationId="{5098A4A2-6BA1-F3DD-B450-EF953389FEAD}"/>
          </ac:graphicFrameMkLst>
        </pc:graphicFrameChg>
        <pc:graphicFrameChg chg="add mod modGraphic">
          <ac:chgData name="Unai Famoso" userId="f8970a838cfae24a" providerId="LiveId" clId="{C39F6E25-DA42-4794-8EF2-CAC70D37B326}" dt="2025-08-22T10:35:56.070" v="8960" actId="313"/>
          <ac:graphicFrameMkLst>
            <pc:docMk/>
            <pc:sldMk cId="2414449249" sldId="257"/>
            <ac:graphicFrameMk id="23" creationId="{A8AD5753-EDB4-E3F9-BB30-615D1F73B972}"/>
          </ac:graphicFrameMkLst>
        </pc:graphicFrameChg>
        <pc:picChg chg="add del mod">
          <ac:chgData name="Unai Famoso" userId="f8970a838cfae24a" providerId="LiveId" clId="{C39F6E25-DA42-4794-8EF2-CAC70D37B326}" dt="2025-08-22T10:24:17.020" v="8931" actId="478"/>
          <ac:picMkLst>
            <pc:docMk/>
            <pc:sldMk cId="2414449249" sldId="257"/>
            <ac:picMk id="25" creationId="{DF5CDC3B-B3D9-226D-4E5D-C84C01F4F48E}"/>
          </ac:picMkLst>
        </pc:picChg>
        <pc:picChg chg="add">
          <ac:chgData name="Unai Famoso" userId="f8970a838cfae24a" providerId="LiveId" clId="{C39F6E25-DA42-4794-8EF2-CAC70D37B326}" dt="2025-08-22T10:22:14.271" v="8897" actId="26606"/>
          <ac:picMkLst>
            <pc:docMk/>
            <pc:sldMk cId="2414449249" sldId="257"/>
            <ac:picMk id="34" creationId="{C4720EDA-E218-43A9-8817-08F09F4DB6CA}"/>
          </ac:picMkLst>
        </pc:picChg>
      </pc:sldChg>
      <pc:sldChg chg="modSp del mod">
        <pc:chgData name="Unai Famoso" userId="f8970a838cfae24a" providerId="LiveId" clId="{C39F6E25-DA42-4794-8EF2-CAC70D37B326}" dt="2025-08-19T08:43:54.261" v="94" actId="47"/>
        <pc:sldMkLst>
          <pc:docMk/>
          <pc:sldMk cId="2470811120" sldId="258"/>
        </pc:sldMkLst>
      </pc:sldChg>
      <pc:sldChg chg="addSp delSp modSp mod setBg">
        <pc:chgData name="Unai Famoso" userId="f8970a838cfae24a" providerId="LiveId" clId="{C39F6E25-DA42-4794-8EF2-CAC70D37B326}" dt="2025-08-22T10:53:47.786" v="9086" actId="14100"/>
        <pc:sldMkLst>
          <pc:docMk/>
          <pc:sldMk cId="797399327" sldId="259"/>
        </pc:sldMkLst>
        <pc:spChg chg="mod">
          <ac:chgData name="Unai Famoso" userId="f8970a838cfae24a" providerId="LiveId" clId="{C39F6E25-DA42-4794-8EF2-CAC70D37B326}" dt="2025-08-20T14:58:12.459" v="4895" actId="26606"/>
          <ac:spMkLst>
            <pc:docMk/>
            <pc:sldMk cId="797399327" sldId="259"/>
            <ac:spMk id="2" creationId="{7F946E31-0F71-38F7-F747-8A98678E9A27}"/>
          </ac:spMkLst>
        </pc:spChg>
        <pc:spChg chg="add mod">
          <ac:chgData name="Unai Famoso" userId="f8970a838cfae24a" providerId="LiveId" clId="{C39F6E25-DA42-4794-8EF2-CAC70D37B326}" dt="2025-08-20T14:58:12.459" v="4895" actId="26606"/>
          <ac:spMkLst>
            <pc:docMk/>
            <pc:sldMk cId="797399327" sldId="259"/>
            <ac:spMk id="6" creationId="{DE4DD161-6E3C-8F6C-556E-D97DB3640229}"/>
          </ac:spMkLst>
        </pc:spChg>
        <pc:spChg chg="add mod">
          <ac:chgData name="Unai Famoso" userId="f8970a838cfae24a" providerId="LiveId" clId="{C39F6E25-DA42-4794-8EF2-CAC70D37B326}" dt="2025-08-22T10:53:32.408" v="9083" actId="11530"/>
          <ac:spMkLst>
            <pc:docMk/>
            <pc:sldMk cId="797399327" sldId="259"/>
            <ac:spMk id="8" creationId="{B609EF77-30B2-E1C9-631D-3DD150572F32}"/>
          </ac:spMkLst>
        </pc:spChg>
        <pc:spChg chg="add mod">
          <ac:chgData name="Unai Famoso" userId="f8970a838cfae24a" providerId="LiveId" clId="{C39F6E25-DA42-4794-8EF2-CAC70D37B326}" dt="2025-08-22T10:53:32.408" v="9083" actId="11530"/>
          <ac:spMkLst>
            <pc:docMk/>
            <pc:sldMk cId="797399327" sldId="259"/>
            <ac:spMk id="13" creationId="{CEDE27C9-29C5-F624-D2E9-346B56DE7B9A}"/>
          </ac:spMkLst>
        </pc:spChg>
        <pc:spChg chg="add mod">
          <ac:chgData name="Unai Famoso" userId="f8970a838cfae24a" providerId="LiveId" clId="{C39F6E25-DA42-4794-8EF2-CAC70D37B326}" dt="2025-08-22T10:53:32.408" v="9083" actId="11530"/>
          <ac:spMkLst>
            <pc:docMk/>
            <pc:sldMk cId="797399327" sldId="259"/>
            <ac:spMk id="15" creationId="{4353D82B-5A09-023F-9B83-D80C7FAA1572}"/>
          </ac:spMkLst>
        </pc:spChg>
        <pc:spChg chg="add mod">
          <ac:chgData name="Unai Famoso" userId="f8970a838cfae24a" providerId="LiveId" clId="{C39F6E25-DA42-4794-8EF2-CAC70D37B326}" dt="2025-08-22T10:53:32.408" v="9083" actId="11530"/>
          <ac:spMkLst>
            <pc:docMk/>
            <pc:sldMk cId="797399327" sldId="259"/>
            <ac:spMk id="16" creationId="{0C68B8B3-788D-35BB-5DD1-FF6FBE51D402}"/>
          </ac:spMkLst>
        </pc:spChg>
        <pc:spChg chg="add">
          <ac:chgData name="Unai Famoso" userId="f8970a838cfae24a" providerId="LiveId" clId="{C39F6E25-DA42-4794-8EF2-CAC70D37B326}" dt="2025-08-20T14:58:12.459" v="4895" actId="26606"/>
          <ac:spMkLst>
            <pc:docMk/>
            <pc:sldMk cId="797399327" sldId="259"/>
            <ac:spMk id="25" creationId="{B6FACB3C-9069-4791-BC5C-0DB7CD19B853}"/>
          </ac:spMkLst>
        </pc:spChg>
        <pc:spChg chg="add">
          <ac:chgData name="Unai Famoso" userId="f8970a838cfae24a" providerId="LiveId" clId="{C39F6E25-DA42-4794-8EF2-CAC70D37B326}" dt="2025-08-20T14:58:12.459" v="4895" actId="26606"/>
          <ac:spMkLst>
            <pc:docMk/>
            <pc:sldMk cId="797399327" sldId="259"/>
            <ac:spMk id="27" creationId="{71F2038E-D777-4B76-81DD-DD13EE91B9DD}"/>
          </ac:spMkLst>
        </pc:spChg>
        <pc:grpChg chg="add del mod">
          <ac:chgData name="Unai Famoso" userId="f8970a838cfae24a" providerId="LiveId" clId="{C39F6E25-DA42-4794-8EF2-CAC70D37B326}" dt="2025-08-22T10:53:32.408" v="9083" actId="11530"/>
          <ac:grpSpMkLst>
            <pc:docMk/>
            <pc:sldMk cId="797399327" sldId="259"/>
            <ac:grpSpMk id="12" creationId="{9A375DEB-004C-2620-DBC1-FFD7CDB5A87B}"/>
          </ac:grpSpMkLst>
        </pc:grpChg>
        <pc:grpChg chg="add mod">
          <ac:chgData name="Unai Famoso" userId="f8970a838cfae24a" providerId="LiveId" clId="{C39F6E25-DA42-4794-8EF2-CAC70D37B326}" dt="2025-08-22T10:53:32.408" v="9083" actId="11530"/>
          <ac:grpSpMkLst>
            <pc:docMk/>
            <pc:sldMk cId="797399327" sldId="259"/>
            <ac:grpSpMk id="14" creationId="{8AA496AA-4DF5-DC08-A727-4F3B94277C67}"/>
          </ac:grpSpMkLst>
        </pc:grpChg>
        <pc:grpChg chg="add mod topLvl">
          <ac:chgData name="Unai Famoso" userId="f8970a838cfae24a" providerId="LiveId" clId="{C39F6E25-DA42-4794-8EF2-CAC70D37B326}" dt="2025-08-22T10:53:32.408" v="9083" actId="11530"/>
          <ac:grpSpMkLst>
            <pc:docMk/>
            <pc:sldMk cId="797399327" sldId="259"/>
            <ac:grpSpMk id="17" creationId="{AEF546FD-87CE-ACC2-897B-714F5D85EB8D}"/>
          </ac:grpSpMkLst>
        </pc:grpChg>
        <pc:grpChg chg="add del mod ord">
          <ac:chgData name="Unai Famoso" userId="f8970a838cfae24a" providerId="LiveId" clId="{C39F6E25-DA42-4794-8EF2-CAC70D37B326}" dt="2025-08-22T10:53:47.786" v="9086" actId="14100"/>
          <ac:grpSpMkLst>
            <pc:docMk/>
            <pc:sldMk cId="797399327" sldId="259"/>
            <ac:grpSpMk id="20" creationId="{DAF42E44-A229-7D5C-AF35-0C392B6A7CF3}"/>
          </ac:grpSpMkLst>
        </pc:grpChg>
        <pc:grpChg chg="add">
          <ac:chgData name="Unai Famoso" userId="f8970a838cfae24a" providerId="LiveId" clId="{C39F6E25-DA42-4794-8EF2-CAC70D37B326}" dt="2025-08-20T14:58:12.459" v="4895" actId="26606"/>
          <ac:grpSpMkLst>
            <pc:docMk/>
            <pc:sldMk cId="797399327" sldId="259"/>
            <ac:grpSpMk id="29" creationId="{DD354807-230F-4402-B1B9-F733A8F1F190}"/>
          </ac:grpSpMkLst>
        </pc:grpChg>
        <pc:picChg chg="add del mod">
          <ac:chgData name="Unai Famoso" userId="f8970a838cfae24a" providerId="LiveId" clId="{C39F6E25-DA42-4794-8EF2-CAC70D37B326}" dt="2025-08-22T10:53:32.408" v="9083" actId="11530"/>
          <ac:picMkLst>
            <pc:docMk/>
            <pc:sldMk cId="797399327" sldId="259"/>
            <ac:picMk id="10" creationId="{10D4E8A0-2FCC-91ED-9088-2C846CC3FC40}"/>
          </ac:picMkLst>
        </pc:picChg>
        <pc:picChg chg="add del mod topLvl">
          <ac:chgData name="Unai Famoso" userId="f8970a838cfae24a" providerId="LiveId" clId="{C39F6E25-DA42-4794-8EF2-CAC70D37B326}" dt="2025-08-22T10:53:32.408" v="9083" actId="11530"/>
          <ac:picMkLst>
            <pc:docMk/>
            <pc:sldMk cId="797399327" sldId="259"/>
            <ac:picMk id="19" creationId="{B562921E-8937-9C3C-FC00-92C2229E35B3}"/>
          </ac:picMkLst>
        </pc:picChg>
      </pc:sldChg>
      <pc:sldChg chg="modSp del mod">
        <pc:chgData name="Unai Famoso" userId="f8970a838cfae24a" providerId="LiveId" clId="{C39F6E25-DA42-4794-8EF2-CAC70D37B326}" dt="2025-08-19T08:49:34.552" v="333" actId="47"/>
        <pc:sldMkLst>
          <pc:docMk/>
          <pc:sldMk cId="2794837555" sldId="260"/>
        </pc:sldMkLst>
      </pc:sldChg>
      <pc:sldChg chg="addSp delSp modSp mod ord setBg">
        <pc:chgData name="Unai Famoso" userId="f8970a838cfae24a" providerId="LiveId" clId="{C39F6E25-DA42-4794-8EF2-CAC70D37B326}" dt="2025-08-22T09:26:22.179" v="8072" actId="113"/>
        <pc:sldMkLst>
          <pc:docMk/>
          <pc:sldMk cId="432041288" sldId="261"/>
        </pc:sldMkLst>
        <pc:spChg chg="mod">
          <ac:chgData name="Unai Famoso" userId="f8970a838cfae24a" providerId="LiveId" clId="{C39F6E25-DA42-4794-8EF2-CAC70D37B326}" dt="2025-08-20T14:56:00.394" v="4853" actId="27636"/>
          <ac:spMkLst>
            <pc:docMk/>
            <pc:sldMk cId="432041288" sldId="261"/>
            <ac:spMk id="2" creationId="{6CA8D34B-9229-9B8B-8DF3-4D44B903E733}"/>
          </ac:spMkLst>
        </pc:spChg>
        <pc:spChg chg="add">
          <ac:chgData name="Unai Famoso" userId="f8970a838cfae24a" providerId="LiveId" clId="{C39F6E25-DA42-4794-8EF2-CAC70D37B326}" dt="2025-08-20T14:55:50.708" v="4849" actId="26606"/>
          <ac:spMkLst>
            <pc:docMk/>
            <pc:sldMk cId="432041288" sldId="261"/>
            <ac:spMk id="8" creationId="{FA3C7DEA-BCC2-4295-8850-147993296189}"/>
          </ac:spMkLst>
        </pc:spChg>
        <pc:spChg chg="add mod">
          <ac:chgData name="Unai Famoso" userId="f8970a838cfae24a" providerId="LiveId" clId="{C39F6E25-DA42-4794-8EF2-CAC70D37B326}" dt="2025-08-22T09:26:22.179" v="8072" actId="113"/>
          <ac:spMkLst>
            <pc:docMk/>
            <pc:sldMk cId="432041288" sldId="261"/>
            <ac:spMk id="9" creationId="{E1C24C47-E269-5648-7DDF-89630A090EE2}"/>
          </ac:spMkLst>
        </pc:spChg>
        <pc:spChg chg="add">
          <ac:chgData name="Unai Famoso" userId="f8970a838cfae24a" providerId="LiveId" clId="{C39F6E25-DA42-4794-8EF2-CAC70D37B326}" dt="2025-08-20T14:55:50.708" v="4849" actId="26606"/>
          <ac:spMkLst>
            <pc:docMk/>
            <pc:sldMk cId="432041288" sldId="261"/>
            <ac:spMk id="10" creationId="{C289949D-B9F6-468A-86FE-2694DC5AE773}"/>
          </ac:spMkLst>
        </pc:spChg>
        <pc:grpChg chg="add">
          <ac:chgData name="Unai Famoso" userId="f8970a838cfae24a" providerId="LiveId" clId="{C39F6E25-DA42-4794-8EF2-CAC70D37B326}" dt="2025-08-20T14:55:50.708" v="4849" actId="26606"/>
          <ac:grpSpMkLst>
            <pc:docMk/>
            <pc:sldMk cId="432041288" sldId="261"/>
            <ac:grpSpMk id="12" creationId="{E4DF0958-0C87-4C28-9554-2FADC788C2B1}"/>
          </ac:grpSpMkLst>
        </pc:grpChg>
        <pc:picChg chg="add del mod">
          <ac:chgData name="Unai Famoso" userId="f8970a838cfae24a" providerId="LiveId" clId="{C39F6E25-DA42-4794-8EF2-CAC70D37B326}" dt="2025-08-22T08:08:18.560" v="7278" actId="478"/>
          <ac:picMkLst>
            <pc:docMk/>
            <pc:sldMk cId="432041288" sldId="261"/>
            <ac:picMk id="4" creationId="{78FD4671-5958-1AA8-0561-5270FB5C8EBB}"/>
          </ac:picMkLst>
        </pc:picChg>
        <pc:picChg chg="add del mod">
          <ac:chgData name="Unai Famoso" userId="f8970a838cfae24a" providerId="LiveId" clId="{C39F6E25-DA42-4794-8EF2-CAC70D37B326}" dt="2025-08-22T08:18:17.844" v="7284" actId="478"/>
          <ac:picMkLst>
            <pc:docMk/>
            <pc:sldMk cId="432041288" sldId="261"/>
            <ac:picMk id="5" creationId="{9F18E1C3-AE8F-CF2C-7EA2-70C7AF01B2A7}"/>
          </ac:picMkLst>
        </pc:picChg>
        <pc:picChg chg="add del mod">
          <ac:chgData name="Unai Famoso" userId="f8970a838cfae24a" providerId="LiveId" clId="{C39F6E25-DA42-4794-8EF2-CAC70D37B326}" dt="2025-08-21T11:05:07.559" v="6620" actId="478"/>
          <ac:picMkLst>
            <pc:docMk/>
            <pc:sldMk cId="432041288" sldId="261"/>
            <ac:picMk id="17" creationId="{61E812BA-9358-BB81-9EE8-1950ED70399D}"/>
          </ac:picMkLst>
        </pc:picChg>
      </pc:sldChg>
      <pc:sldChg chg="addSp modSp add mod setBg">
        <pc:chgData name="Unai Famoso" userId="f8970a838cfae24a" providerId="LiveId" clId="{C39F6E25-DA42-4794-8EF2-CAC70D37B326}" dt="2025-08-22T10:37:34.931" v="9033" actId="20577"/>
        <pc:sldMkLst>
          <pc:docMk/>
          <pc:sldMk cId="900282730" sldId="262"/>
        </pc:sldMkLst>
        <pc:spChg chg="mod">
          <ac:chgData name="Unai Famoso" userId="f8970a838cfae24a" providerId="LiveId" clId="{C39F6E25-DA42-4794-8EF2-CAC70D37B326}" dt="2025-08-20T14:52:27.130" v="4746" actId="1076"/>
          <ac:spMkLst>
            <pc:docMk/>
            <pc:sldMk cId="900282730" sldId="262"/>
            <ac:spMk id="2" creationId="{3CBCEBC4-8DF7-8BB2-57A4-8131D5299FD0}"/>
          </ac:spMkLst>
        </pc:spChg>
        <pc:spChg chg="mod">
          <ac:chgData name="Unai Famoso" userId="f8970a838cfae24a" providerId="LiveId" clId="{C39F6E25-DA42-4794-8EF2-CAC70D37B326}" dt="2025-08-22T10:37:34.931" v="9033" actId="20577"/>
          <ac:spMkLst>
            <pc:docMk/>
            <pc:sldMk cId="900282730" sldId="262"/>
            <ac:spMk id="3" creationId="{4F90EC1B-377D-DF8B-06C2-2688E46226B8}"/>
          </ac:spMkLst>
        </pc:spChg>
        <pc:spChg chg="add">
          <ac:chgData name="Unai Famoso" userId="f8970a838cfae24a" providerId="LiveId" clId="{C39F6E25-DA42-4794-8EF2-CAC70D37B326}" dt="2025-08-20T14:52:23.398" v="4745" actId="26606"/>
          <ac:spMkLst>
            <pc:docMk/>
            <pc:sldMk cId="900282730" sldId="262"/>
            <ac:spMk id="8" creationId="{FA3C7DEA-BCC2-4295-8850-147993296189}"/>
          </ac:spMkLst>
        </pc:spChg>
        <pc:spChg chg="add">
          <ac:chgData name="Unai Famoso" userId="f8970a838cfae24a" providerId="LiveId" clId="{C39F6E25-DA42-4794-8EF2-CAC70D37B326}" dt="2025-08-20T14:52:23.398" v="4745" actId="26606"/>
          <ac:spMkLst>
            <pc:docMk/>
            <pc:sldMk cId="900282730" sldId="262"/>
            <ac:spMk id="10" creationId="{C289949D-B9F6-468A-86FE-2694DC5AE773}"/>
          </ac:spMkLst>
        </pc:spChg>
        <pc:grpChg chg="add">
          <ac:chgData name="Unai Famoso" userId="f8970a838cfae24a" providerId="LiveId" clId="{C39F6E25-DA42-4794-8EF2-CAC70D37B326}" dt="2025-08-20T14:52:23.398" v="4745" actId="26606"/>
          <ac:grpSpMkLst>
            <pc:docMk/>
            <pc:sldMk cId="900282730" sldId="262"/>
            <ac:grpSpMk id="12" creationId="{E4DF0958-0C87-4C28-9554-2FADC788C2B1}"/>
          </ac:grpSpMkLst>
        </pc:grpChg>
      </pc:sldChg>
      <pc:sldChg chg="modSp add del mod ord">
        <pc:chgData name="Unai Famoso" userId="f8970a838cfae24a" providerId="LiveId" clId="{C39F6E25-DA42-4794-8EF2-CAC70D37B326}" dt="2025-08-20T09:52:32.279" v="2547" actId="47"/>
        <pc:sldMkLst>
          <pc:docMk/>
          <pc:sldMk cId="4091668298" sldId="263"/>
        </pc:sldMkLst>
      </pc:sldChg>
      <pc:sldChg chg="addSp delSp modSp add mod ord setBg">
        <pc:chgData name="Unai Famoso" userId="f8970a838cfae24a" providerId="LiveId" clId="{C39F6E25-DA42-4794-8EF2-CAC70D37B326}" dt="2025-08-22T09:05:41.460" v="7737" actId="403"/>
        <pc:sldMkLst>
          <pc:docMk/>
          <pc:sldMk cId="1852181581" sldId="264"/>
        </pc:sldMkLst>
        <pc:spChg chg="mod">
          <ac:chgData name="Unai Famoso" userId="f8970a838cfae24a" providerId="LiveId" clId="{C39F6E25-DA42-4794-8EF2-CAC70D37B326}" dt="2025-08-20T16:05:08.085" v="6005" actId="26606"/>
          <ac:spMkLst>
            <pc:docMk/>
            <pc:sldMk cId="1852181581" sldId="264"/>
            <ac:spMk id="2" creationId="{7F946E31-0F71-38F7-F747-8A98678E9A27}"/>
          </ac:spMkLst>
        </pc:spChg>
        <pc:spChg chg="add del mod">
          <ac:chgData name="Unai Famoso" userId="f8970a838cfae24a" providerId="LiveId" clId="{C39F6E25-DA42-4794-8EF2-CAC70D37B326}" dt="2025-08-22T09:05:41.460" v="7737" actId="403"/>
          <ac:spMkLst>
            <pc:docMk/>
            <pc:sldMk cId="1852181581" sldId="264"/>
            <ac:spMk id="3" creationId="{F2FEECD7-ECBE-6F99-F9E1-0AA7E1CF7D2E}"/>
          </ac:spMkLst>
        </pc:spChg>
        <pc:spChg chg="add del mod">
          <ac:chgData name="Unai Famoso" userId="f8970a838cfae24a" providerId="LiveId" clId="{C39F6E25-DA42-4794-8EF2-CAC70D37B326}" dt="2025-08-22T09:05:32.681" v="7734" actId="478"/>
          <ac:spMkLst>
            <pc:docMk/>
            <pc:sldMk cId="1852181581" sldId="264"/>
            <ac:spMk id="4" creationId="{328AD2E1-E104-19F6-B1EC-B46287C38EFE}"/>
          </ac:spMkLst>
        </pc:spChg>
        <pc:spChg chg="add del mod">
          <ac:chgData name="Unai Famoso" userId="f8970a838cfae24a" providerId="LiveId" clId="{C39F6E25-DA42-4794-8EF2-CAC70D37B326}" dt="2025-08-22T09:01:22.110" v="7662" actId="478"/>
          <ac:spMkLst>
            <pc:docMk/>
            <pc:sldMk cId="1852181581" sldId="264"/>
            <ac:spMk id="5" creationId="{BBCD1FAB-D602-7F46-2F36-AFFC7F27819B}"/>
          </ac:spMkLst>
        </pc:spChg>
        <pc:spChg chg="add mod">
          <ac:chgData name="Unai Famoso" userId="f8970a838cfae24a" providerId="LiveId" clId="{C39F6E25-DA42-4794-8EF2-CAC70D37B326}" dt="2025-08-22T09:01:14.253" v="7658" actId="478"/>
          <ac:spMkLst>
            <pc:docMk/>
            <pc:sldMk cId="1852181581" sldId="264"/>
            <ac:spMk id="6" creationId="{297112DB-24BC-D21E-EAC4-499FC9D5F48E}"/>
          </ac:spMkLst>
        </pc:spChg>
        <pc:spChg chg="add mod">
          <ac:chgData name="Unai Famoso" userId="f8970a838cfae24a" providerId="LiveId" clId="{C39F6E25-DA42-4794-8EF2-CAC70D37B326}" dt="2025-08-22T09:01:17.937" v="7660" actId="478"/>
          <ac:spMkLst>
            <pc:docMk/>
            <pc:sldMk cId="1852181581" sldId="264"/>
            <ac:spMk id="7" creationId="{9206EEAA-5531-76CE-78F0-1B0438BA82F4}"/>
          </ac:spMkLst>
        </pc:spChg>
        <pc:spChg chg="add">
          <ac:chgData name="Unai Famoso" userId="f8970a838cfae24a" providerId="LiveId" clId="{C39F6E25-DA42-4794-8EF2-CAC70D37B326}" dt="2025-08-20T16:05:08.085" v="6005" actId="26606"/>
          <ac:spMkLst>
            <pc:docMk/>
            <pc:sldMk cId="1852181581" sldId="264"/>
            <ac:spMk id="8" creationId="{18873D23-2DCF-4B31-A009-95721C06E8E1}"/>
          </ac:spMkLst>
        </pc:spChg>
        <pc:spChg chg="add">
          <ac:chgData name="Unai Famoso" userId="f8970a838cfae24a" providerId="LiveId" clId="{C39F6E25-DA42-4794-8EF2-CAC70D37B326}" dt="2025-08-20T16:05:08.085" v="6005" actId="26606"/>
          <ac:spMkLst>
            <pc:docMk/>
            <pc:sldMk cId="1852181581" sldId="264"/>
            <ac:spMk id="10" creationId="{C13EF075-D4EF-4929-ADBC-91B27DA19955}"/>
          </ac:spMkLst>
        </pc:spChg>
        <pc:grpChg chg="add">
          <ac:chgData name="Unai Famoso" userId="f8970a838cfae24a" providerId="LiveId" clId="{C39F6E25-DA42-4794-8EF2-CAC70D37B326}" dt="2025-08-20T16:05:08.085" v="6005" actId="26606"/>
          <ac:grpSpMkLst>
            <pc:docMk/>
            <pc:sldMk cId="1852181581" sldId="264"/>
            <ac:grpSpMk id="12" creationId="{DAA26DFA-AAB2-4973-9C17-16D587C7B198}"/>
          </ac:grpSpMkLst>
        </pc:grpChg>
      </pc:sldChg>
      <pc:sldChg chg="addSp delSp modSp add mod setBg">
        <pc:chgData name="Unai Famoso" userId="f8970a838cfae24a" providerId="LiveId" clId="{C39F6E25-DA42-4794-8EF2-CAC70D37B326}" dt="2025-08-22T07:37:24.669" v="7015" actId="20577"/>
        <pc:sldMkLst>
          <pc:docMk/>
          <pc:sldMk cId="429348778" sldId="265"/>
        </pc:sldMkLst>
        <pc:spChg chg="mod">
          <ac:chgData name="Unai Famoso" userId="f8970a838cfae24a" providerId="LiveId" clId="{C39F6E25-DA42-4794-8EF2-CAC70D37B326}" dt="2025-08-20T16:00:30.573" v="5972" actId="26606"/>
          <ac:spMkLst>
            <pc:docMk/>
            <pc:sldMk cId="429348778" sldId="265"/>
            <ac:spMk id="2" creationId="{7F946E31-0F71-38F7-F747-8A98678E9A27}"/>
          </ac:spMkLst>
        </pc:spChg>
        <pc:spChg chg="mod ord">
          <ac:chgData name="Unai Famoso" userId="f8970a838cfae24a" providerId="LiveId" clId="{C39F6E25-DA42-4794-8EF2-CAC70D37B326}" dt="2025-08-20T16:00:30.573" v="5972" actId="26606"/>
          <ac:spMkLst>
            <pc:docMk/>
            <pc:sldMk cId="429348778" sldId="265"/>
            <ac:spMk id="3" creationId="{F2FEECD7-ECBE-6F99-F9E1-0AA7E1CF7D2E}"/>
          </ac:spMkLst>
        </pc:spChg>
        <pc:spChg chg="add">
          <ac:chgData name="Unai Famoso" userId="f8970a838cfae24a" providerId="LiveId" clId="{C39F6E25-DA42-4794-8EF2-CAC70D37B326}" dt="2025-08-20T16:00:30.573" v="5972" actId="26606"/>
          <ac:spMkLst>
            <pc:docMk/>
            <pc:sldMk cId="429348778" sldId="265"/>
            <ac:spMk id="11" creationId="{1022CA72-2A63-428F-B586-37BA5AB6D265}"/>
          </ac:spMkLst>
        </pc:spChg>
        <pc:spChg chg="add">
          <ac:chgData name="Unai Famoso" userId="f8970a838cfae24a" providerId="LiveId" clId="{C39F6E25-DA42-4794-8EF2-CAC70D37B326}" dt="2025-08-20T16:00:30.573" v="5972" actId="26606"/>
          <ac:spMkLst>
            <pc:docMk/>
            <pc:sldMk cId="429348778" sldId="265"/>
            <ac:spMk id="13" creationId="{95C8260E-968F-44E8-A823-ABB431311926}"/>
          </ac:spMkLst>
        </pc:spChg>
        <pc:spChg chg="add">
          <ac:chgData name="Unai Famoso" userId="f8970a838cfae24a" providerId="LiveId" clId="{C39F6E25-DA42-4794-8EF2-CAC70D37B326}" dt="2025-08-20T16:00:30.573" v="5972" actId="26606"/>
          <ac:spMkLst>
            <pc:docMk/>
            <pc:sldMk cId="429348778" sldId="265"/>
            <ac:spMk id="15" creationId="{2C1BBA94-3F40-40AA-8BB9-E69E25E537C1}"/>
          </ac:spMkLst>
        </pc:spChg>
        <pc:spChg chg="add">
          <ac:chgData name="Unai Famoso" userId="f8970a838cfae24a" providerId="LiveId" clId="{C39F6E25-DA42-4794-8EF2-CAC70D37B326}" dt="2025-08-20T16:00:30.573" v="5972" actId="26606"/>
          <ac:spMkLst>
            <pc:docMk/>
            <pc:sldMk cId="429348778" sldId="265"/>
            <ac:spMk id="17" creationId="{FE43805F-24A6-46A4-B19B-54F28347355C}"/>
          </ac:spMkLst>
        </pc:spChg>
        <pc:graphicFrameChg chg="add mod modGraphic">
          <ac:chgData name="Unai Famoso" userId="f8970a838cfae24a" providerId="LiveId" clId="{C39F6E25-DA42-4794-8EF2-CAC70D37B326}" dt="2025-08-22T07:37:24.669" v="7015" actId="20577"/>
          <ac:graphicFrameMkLst>
            <pc:docMk/>
            <pc:sldMk cId="429348778" sldId="265"/>
            <ac:graphicFrameMk id="6" creationId="{8AC060AF-AEF2-2D2B-6F0F-EE47F2DDAF5A}"/>
          </ac:graphicFrameMkLst>
        </pc:graphicFrameChg>
        <pc:picChg chg="add del mod">
          <ac:chgData name="Unai Famoso" userId="f8970a838cfae24a" providerId="LiveId" clId="{C39F6E25-DA42-4794-8EF2-CAC70D37B326}" dt="2025-08-22T07:16:57.430" v="6949" actId="478"/>
          <ac:picMkLst>
            <pc:docMk/>
            <pc:sldMk cId="429348778" sldId="265"/>
            <ac:picMk id="5" creationId="{B32FE873-88D7-9BDC-F38E-85050171E285}"/>
          </ac:picMkLst>
        </pc:picChg>
        <pc:picChg chg="add del mod">
          <ac:chgData name="Unai Famoso" userId="f8970a838cfae24a" providerId="LiveId" clId="{C39F6E25-DA42-4794-8EF2-CAC70D37B326}" dt="2025-08-22T07:36:28.317" v="6999" actId="478"/>
          <ac:picMkLst>
            <pc:docMk/>
            <pc:sldMk cId="429348778" sldId="265"/>
            <ac:picMk id="7" creationId="{CED819BC-3544-3389-4C69-1B1F5B2135B5}"/>
          </ac:picMkLst>
        </pc:picChg>
        <pc:picChg chg="add mod">
          <ac:chgData name="Unai Famoso" userId="f8970a838cfae24a" providerId="LiveId" clId="{C39F6E25-DA42-4794-8EF2-CAC70D37B326}" dt="2025-08-22T07:36:30.879" v="7001" actId="1076"/>
          <ac:picMkLst>
            <pc:docMk/>
            <pc:sldMk cId="429348778" sldId="265"/>
            <ac:picMk id="9" creationId="{EA5795BC-E167-8337-4DBA-ED7D71FB1FE6}"/>
          </ac:picMkLst>
        </pc:picChg>
      </pc:sldChg>
      <pc:sldChg chg="addSp delSp modSp add mod setBg">
        <pc:chgData name="Unai Famoso" userId="f8970a838cfae24a" providerId="LiveId" clId="{C39F6E25-DA42-4794-8EF2-CAC70D37B326}" dt="2025-08-22T10:40:20.728" v="9039" actId="14734"/>
        <pc:sldMkLst>
          <pc:docMk/>
          <pc:sldMk cId="3426648134" sldId="266"/>
        </pc:sldMkLst>
        <pc:spChg chg="mod">
          <ac:chgData name="Unai Famoso" userId="f8970a838cfae24a" providerId="LiveId" clId="{C39F6E25-DA42-4794-8EF2-CAC70D37B326}" dt="2025-08-20T16:42:40.289" v="6170" actId="26606"/>
          <ac:spMkLst>
            <pc:docMk/>
            <pc:sldMk cId="3426648134" sldId="266"/>
            <ac:spMk id="2" creationId="{E1658680-7438-4F70-E8F5-79A538CDE743}"/>
          </ac:spMkLst>
        </pc:spChg>
        <pc:spChg chg="mod">
          <ac:chgData name="Unai Famoso" userId="f8970a838cfae24a" providerId="LiveId" clId="{C39F6E25-DA42-4794-8EF2-CAC70D37B326}" dt="2025-08-22T09:38:30.844" v="8156" actId="404"/>
          <ac:spMkLst>
            <pc:docMk/>
            <pc:sldMk cId="3426648134" sldId="266"/>
            <ac:spMk id="3" creationId="{9BE2D968-5699-E2D3-2413-D4E1C3E83897}"/>
          </ac:spMkLst>
        </pc:spChg>
        <pc:spChg chg="add del mod">
          <ac:chgData name="Unai Famoso" userId="f8970a838cfae24a" providerId="LiveId" clId="{C39F6E25-DA42-4794-8EF2-CAC70D37B326}" dt="2025-08-21T11:02:06.129" v="6582" actId="478"/>
          <ac:spMkLst>
            <pc:docMk/>
            <pc:sldMk cId="3426648134" sldId="266"/>
            <ac:spMk id="10" creationId="{A622B0C0-50DC-DF8B-D771-9155C8DE9F58}"/>
          </ac:spMkLst>
        </pc:spChg>
        <pc:spChg chg="add">
          <ac:chgData name="Unai Famoso" userId="f8970a838cfae24a" providerId="LiveId" clId="{C39F6E25-DA42-4794-8EF2-CAC70D37B326}" dt="2025-08-20T16:42:40.289" v="6170" actId="26606"/>
          <ac:spMkLst>
            <pc:docMk/>
            <pc:sldMk cId="3426648134" sldId="266"/>
            <ac:spMk id="32" creationId="{7D5D2E51-A652-4FCB-ADE3-8974F2723C34}"/>
          </ac:spMkLst>
        </pc:spChg>
        <pc:spChg chg="add">
          <ac:chgData name="Unai Famoso" userId="f8970a838cfae24a" providerId="LiveId" clId="{C39F6E25-DA42-4794-8EF2-CAC70D37B326}" dt="2025-08-20T16:42:40.289" v="6170" actId="26606"/>
          <ac:spMkLst>
            <pc:docMk/>
            <pc:sldMk cId="3426648134" sldId="266"/>
            <ac:spMk id="34" creationId="{08E18253-076D-4D89-968E-FCD8887E2B27}"/>
          </ac:spMkLst>
        </pc:spChg>
        <pc:spChg chg="add">
          <ac:chgData name="Unai Famoso" userId="f8970a838cfae24a" providerId="LiveId" clId="{C39F6E25-DA42-4794-8EF2-CAC70D37B326}" dt="2025-08-20T16:42:40.289" v="6170" actId="26606"/>
          <ac:spMkLst>
            <pc:docMk/>
            <pc:sldMk cId="3426648134" sldId="266"/>
            <ac:spMk id="36" creationId="{F6EBCC24-DE3B-4BAD-9624-83E1C2D665DD}"/>
          </ac:spMkLst>
        </pc:spChg>
        <pc:spChg chg="add">
          <ac:chgData name="Unai Famoso" userId="f8970a838cfae24a" providerId="LiveId" clId="{C39F6E25-DA42-4794-8EF2-CAC70D37B326}" dt="2025-08-20T16:42:40.289" v="6170" actId="26606"/>
          <ac:spMkLst>
            <pc:docMk/>
            <pc:sldMk cId="3426648134" sldId="266"/>
            <ac:spMk id="38" creationId="{8C07AF1D-AB44-447B-BC2F-DBECCC06C02A}"/>
          </ac:spMkLst>
        </pc:spChg>
        <pc:spChg chg="add">
          <ac:chgData name="Unai Famoso" userId="f8970a838cfae24a" providerId="LiveId" clId="{C39F6E25-DA42-4794-8EF2-CAC70D37B326}" dt="2025-08-20T16:42:40.289" v="6170" actId="26606"/>
          <ac:spMkLst>
            <pc:docMk/>
            <pc:sldMk cId="3426648134" sldId="266"/>
            <ac:spMk id="40" creationId="{6FCD70E2-BD62-41E4-975D-E58B07928F6F}"/>
          </ac:spMkLst>
        </pc:spChg>
        <pc:grpChg chg="add del mod">
          <ac:chgData name="Unai Famoso" userId="f8970a838cfae24a" providerId="LiveId" clId="{C39F6E25-DA42-4794-8EF2-CAC70D37B326}" dt="2025-08-21T11:02:34.117" v="6616" actId="478"/>
          <ac:grpSpMkLst>
            <pc:docMk/>
            <pc:sldMk cId="3426648134" sldId="266"/>
            <ac:grpSpMk id="9" creationId="{20C7F1AA-52AB-28A5-5793-2CB6D5903992}"/>
          </ac:grpSpMkLst>
        </pc:grpChg>
        <pc:graphicFrameChg chg="add del mod modGraphic">
          <ac:chgData name="Unai Famoso" userId="f8970a838cfae24a" providerId="LiveId" clId="{C39F6E25-DA42-4794-8EF2-CAC70D37B326}" dt="2025-08-21T10:59:48.466" v="6525" actId="3680"/>
          <ac:graphicFrameMkLst>
            <pc:docMk/>
            <pc:sldMk cId="3426648134" sldId="266"/>
            <ac:graphicFrameMk id="4" creationId="{BC3FDE7B-B7DD-F5EC-1C08-BEC6D29FD0DB}"/>
          </ac:graphicFrameMkLst>
        </pc:graphicFrameChg>
        <pc:graphicFrameChg chg="add mod modGraphic">
          <ac:chgData name="Unai Famoso" userId="f8970a838cfae24a" providerId="LiveId" clId="{C39F6E25-DA42-4794-8EF2-CAC70D37B326}" dt="2025-08-22T09:13:54.141" v="7896" actId="14100"/>
          <ac:graphicFrameMkLst>
            <pc:docMk/>
            <pc:sldMk cId="3426648134" sldId="266"/>
            <ac:graphicFrameMk id="7" creationId="{6295FCA7-E914-8143-2933-76E99BC723A2}"/>
          </ac:graphicFrameMkLst>
        </pc:graphicFrameChg>
        <pc:graphicFrameChg chg="add mod modGraphic">
          <ac:chgData name="Unai Famoso" userId="f8970a838cfae24a" providerId="LiveId" clId="{C39F6E25-DA42-4794-8EF2-CAC70D37B326}" dt="2025-08-22T10:40:20.728" v="9039" actId="14734"/>
          <ac:graphicFrameMkLst>
            <pc:docMk/>
            <pc:sldMk cId="3426648134" sldId="266"/>
            <ac:graphicFrameMk id="11" creationId="{2F9B9BAD-24C8-E4B3-EBDF-5CCD4EACFB58}"/>
          </ac:graphicFrameMkLst>
        </pc:graphicFrameChg>
        <pc:picChg chg="add del mod">
          <ac:chgData name="Unai Famoso" userId="f8970a838cfae24a" providerId="LiveId" clId="{C39F6E25-DA42-4794-8EF2-CAC70D37B326}" dt="2025-08-22T08:24:25.384" v="7430" actId="22"/>
          <ac:picMkLst>
            <pc:docMk/>
            <pc:sldMk cId="3426648134" sldId="266"/>
            <ac:picMk id="5" creationId="{262B445C-55F3-41D3-2F4D-63150E6DF326}"/>
          </ac:picMkLst>
        </pc:picChg>
        <pc:picChg chg="add mod">
          <ac:chgData name="Unai Famoso" userId="f8970a838cfae24a" providerId="LiveId" clId="{C39F6E25-DA42-4794-8EF2-CAC70D37B326}" dt="2025-08-22T10:40:17.705" v="9038" actId="14100"/>
          <ac:picMkLst>
            <pc:docMk/>
            <pc:sldMk cId="3426648134" sldId="266"/>
            <ac:picMk id="8" creationId="{5AD51961-63F9-AFB6-13D9-650E0D3A8546}"/>
          </ac:picMkLst>
        </pc:picChg>
      </pc:sldChg>
      <pc:sldChg chg="addSp delSp modSp add mod ord setBg">
        <pc:chgData name="Unai Famoso" userId="f8970a838cfae24a" providerId="LiveId" clId="{C39F6E25-DA42-4794-8EF2-CAC70D37B326}" dt="2025-08-21T11:04:56.645" v="6618"/>
        <pc:sldMkLst>
          <pc:docMk/>
          <pc:sldMk cId="3224597874" sldId="267"/>
        </pc:sldMkLst>
        <pc:spChg chg="add">
          <ac:chgData name="Unai Famoso" userId="f8970a838cfae24a" providerId="LiveId" clId="{C39F6E25-DA42-4794-8EF2-CAC70D37B326}" dt="2025-08-20T17:02:09.637" v="6294" actId="26606"/>
          <ac:spMkLst>
            <pc:docMk/>
            <pc:sldMk cId="3224597874" sldId="267"/>
            <ac:spMk id="11" creationId="{42A4FC2C-047E-45A5-965D-8E1E3BF09BC6}"/>
          </ac:spMkLst>
        </pc:spChg>
        <pc:picChg chg="add mod">
          <ac:chgData name="Unai Famoso" userId="f8970a838cfae24a" providerId="LiveId" clId="{C39F6E25-DA42-4794-8EF2-CAC70D37B326}" dt="2025-08-20T17:02:32.374" v="6303" actId="14100"/>
          <ac:picMkLst>
            <pc:docMk/>
            <pc:sldMk cId="3224597874" sldId="267"/>
            <ac:picMk id="10" creationId="{AD7B98D6-A5EA-0084-1979-B7CCB1DF0CA9}"/>
          </ac:picMkLst>
        </pc:picChg>
      </pc:sldChg>
      <pc:sldChg chg="new del">
        <pc:chgData name="Unai Famoso" userId="f8970a838cfae24a" providerId="LiveId" clId="{C39F6E25-DA42-4794-8EF2-CAC70D37B326}" dt="2025-08-20T15:50:39.298" v="5932" actId="47"/>
        <pc:sldMkLst>
          <pc:docMk/>
          <pc:sldMk cId="162973018" sldId="268"/>
        </pc:sldMkLst>
      </pc:sldChg>
      <pc:sldChg chg="addSp delSp modSp add mod setBg">
        <pc:chgData name="Unai Famoso" userId="f8970a838cfae24a" providerId="LiveId" clId="{C39F6E25-DA42-4794-8EF2-CAC70D37B326}" dt="2025-08-22T09:28:50.601" v="8114" actId="27636"/>
        <pc:sldMkLst>
          <pc:docMk/>
          <pc:sldMk cId="3902030036" sldId="269"/>
        </pc:sldMkLst>
        <pc:spChg chg="mod">
          <ac:chgData name="Unai Famoso" userId="f8970a838cfae24a" providerId="LiveId" clId="{C39F6E25-DA42-4794-8EF2-CAC70D37B326}" dt="2025-08-22T07:21:34.484" v="6973" actId="26606"/>
          <ac:spMkLst>
            <pc:docMk/>
            <pc:sldMk cId="3902030036" sldId="269"/>
            <ac:spMk id="2" creationId="{6CA8D34B-9229-9B8B-8DF3-4D44B903E733}"/>
          </ac:spMkLst>
        </pc:spChg>
        <pc:spChg chg="mod">
          <ac:chgData name="Unai Famoso" userId="f8970a838cfae24a" providerId="LiveId" clId="{C39F6E25-DA42-4794-8EF2-CAC70D37B326}" dt="2025-08-22T09:28:50.601" v="8114" actId="27636"/>
          <ac:spMkLst>
            <pc:docMk/>
            <pc:sldMk cId="3902030036" sldId="269"/>
            <ac:spMk id="3" creationId="{BAC45EC7-38DB-FE86-4737-AC224BC2B61B}"/>
          </ac:spMkLst>
        </pc:spChg>
        <pc:spChg chg="add del">
          <ac:chgData name="Unai Famoso" userId="f8970a838cfae24a" providerId="LiveId" clId="{C39F6E25-DA42-4794-8EF2-CAC70D37B326}" dt="2025-08-22T07:21:34.484" v="6973" actId="26606"/>
          <ac:spMkLst>
            <pc:docMk/>
            <pc:sldMk cId="3902030036" sldId="269"/>
            <ac:spMk id="10" creationId="{EDDBB197-D710-4A4F-A9CA-FD2177498BE8}"/>
          </ac:spMkLst>
        </pc:spChg>
        <pc:spChg chg="add del">
          <ac:chgData name="Unai Famoso" userId="f8970a838cfae24a" providerId="LiveId" clId="{C39F6E25-DA42-4794-8EF2-CAC70D37B326}" dt="2025-08-22T07:21:34.484" v="6973" actId="26606"/>
          <ac:spMkLst>
            <pc:docMk/>
            <pc:sldMk cId="3902030036" sldId="269"/>
            <ac:spMk id="12" creationId="{975D1CFA-2CDB-4B64-BD9F-85744E8DA12F}"/>
          </ac:spMkLst>
        </pc:spChg>
        <pc:spChg chg="add">
          <ac:chgData name="Unai Famoso" userId="f8970a838cfae24a" providerId="LiveId" clId="{C39F6E25-DA42-4794-8EF2-CAC70D37B326}" dt="2025-08-22T07:21:34.484" v="6973" actId="26606"/>
          <ac:spMkLst>
            <pc:docMk/>
            <pc:sldMk cId="3902030036" sldId="269"/>
            <ac:spMk id="23" creationId="{B6FACB3C-9069-4791-BC5C-0DB7CD19B853}"/>
          </ac:spMkLst>
        </pc:spChg>
        <pc:spChg chg="add">
          <ac:chgData name="Unai Famoso" userId="f8970a838cfae24a" providerId="LiveId" clId="{C39F6E25-DA42-4794-8EF2-CAC70D37B326}" dt="2025-08-22T07:21:34.484" v="6973" actId="26606"/>
          <ac:spMkLst>
            <pc:docMk/>
            <pc:sldMk cId="3902030036" sldId="269"/>
            <ac:spMk id="25" creationId="{71F2038E-D777-4B76-81DD-DD13EE91B9DD}"/>
          </ac:spMkLst>
        </pc:spChg>
        <pc:grpChg chg="add del">
          <ac:chgData name="Unai Famoso" userId="f8970a838cfae24a" providerId="LiveId" clId="{C39F6E25-DA42-4794-8EF2-CAC70D37B326}" dt="2025-08-22T07:21:34.484" v="6973" actId="26606"/>
          <ac:grpSpMkLst>
            <pc:docMk/>
            <pc:sldMk cId="3902030036" sldId="269"/>
            <ac:grpSpMk id="14" creationId="{25EE5136-01F1-466C-962D-BA9B4C6757AA}"/>
          </ac:grpSpMkLst>
        </pc:grpChg>
        <pc:grpChg chg="add">
          <ac:chgData name="Unai Famoso" userId="f8970a838cfae24a" providerId="LiveId" clId="{C39F6E25-DA42-4794-8EF2-CAC70D37B326}" dt="2025-08-22T07:21:34.484" v="6973" actId="26606"/>
          <ac:grpSpMkLst>
            <pc:docMk/>
            <pc:sldMk cId="3902030036" sldId="269"/>
            <ac:grpSpMk id="27" creationId="{DD354807-230F-4402-B1B9-F733A8F1F190}"/>
          </ac:grpSpMkLst>
        </pc:grpChg>
        <pc:picChg chg="add mod modCrop">
          <ac:chgData name="Unai Famoso" userId="f8970a838cfae24a" providerId="LiveId" clId="{C39F6E25-DA42-4794-8EF2-CAC70D37B326}" dt="2025-08-22T07:22:40.013" v="6985" actId="1076"/>
          <ac:picMkLst>
            <pc:docMk/>
            <pc:sldMk cId="3902030036" sldId="269"/>
            <ac:picMk id="5" creationId="{69F952D9-CF6D-D987-41C5-1989CAE65EE0}"/>
          </ac:picMkLst>
        </pc:picChg>
        <pc:picChg chg="add del">
          <ac:chgData name="Unai Famoso" userId="f8970a838cfae24a" providerId="LiveId" clId="{C39F6E25-DA42-4794-8EF2-CAC70D37B326}" dt="2025-08-22T07:21:24.476" v="6971" actId="478"/>
          <ac:picMkLst>
            <pc:docMk/>
            <pc:sldMk cId="3902030036" sldId="269"/>
            <ac:picMk id="7" creationId="{D7B20A14-427C-50D9-4107-4F92B84FAF42}"/>
          </ac:picMkLst>
        </pc:picChg>
      </pc:sldChg>
      <pc:sldChg chg="addSp modSp add mod ord setBg">
        <pc:chgData name="Unai Famoso" userId="f8970a838cfae24a" providerId="LiveId" clId="{C39F6E25-DA42-4794-8EF2-CAC70D37B326}" dt="2025-08-22T10:36:40.889" v="8979"/>
        <pc:sldMkLst>
          <pc:docMk/>
          <pc:sldMk cId="273939621" sldId="270"/>
        </pc:sldMkLst>
        <pc:spChg chg="mod">
          <ac:chgData name="Unai Famoso" userId="f8970a838cfae24a" providerId="LiveId" clId="{C39F6E25-DA42-4794-8EF2-CAC70D37B326}" dt="2025-08-20T14:53:16.085" v="4759" actId="1076"/>
          <ac:spMkLst>
            <pc:docMk/>
            <pc:sldMk cId="273939621" sldId="270"/>
            <ac:spMk id="2" creationId="{7F946E31-0F71-38F7-F747-8A98678E9A27}"/>
          </ac:spMkLst>
        </pc:spChg>
        <pc:spChg chg="mod">
          <ac:chgData name="Unai Famoso" userId="f8970a838cfae24a" providerId="LiveId" clId="{C39F6E25-DA42-4794-8EF2-CAC70D37B326}" dt="2025-08-22T10:36:40.889" v="8979"/>
          <ac:spMkLst>
            <pc:docMk/>
            <pc:sldMk cId="273939621" sldId="270"/>
            <ac:spMk id="3" creationId="{F2FEECD7-ECBE-6F99-F9E1-0AA7E1CF7D2E}"/>
          </ac:spMkLst>
        </pc:spChg>
        <pc:spChg chg="add">
          <ac:chgData name="Unai Famoso" userId="f8970a838cfae24a" providerId="LiveId" clId="{C39F6E25-DA42-4794-8EF2-CAC70D37B326}" dt="2025-08-20T14:53:12.652" v="4758" actId="26606"/>
          <ac:spMkLst>
            <pc:docMk/>
            <pc:sldMk cId="273939621" sldId="270"/>
            <ac:spMk id="8" creationId="{FA3C7DEA-BCC2-4295-8850-147993296189}"/>
          </ac:spMkLst>
        </pc:spChg>
        <pc:spChg chg="add">
          <ac:chgData name="Unai Famoso" userId="f8970a838cfae24a" providerId="LiveId" clId="{C39F6E25-DA42-4794-8EF2-CAC70D37B326}" dt="2025-08-20T14:53:12.652" v="4758" actId="26606"/>
          <ac:spMkLst>
            <pc:docMk/>
            <pc:sldMk cId="273939621" sldId="270"/>
            <ac:spMk id="10" creationId="{C289949D-B9F6-468A-86FE-2694DC5AE773}"/>
          </ac:spMkLst>
        </pc:spChg>
        <pc:grpChg chg="add">
          <ac:chgData name="Unai Famoso" userId="f8970a838cfae24a" providerId="LiveId" clId="{C39F6E25-DA42-4794-8EF2-CAC70D37B326}" dt="2025-08-20T14:53:12.652" v="4758" actId="26606"/>
          <ac:grpSpMkLst>
            <pc:docMk/>
            <pc:sldMk cId="273939621" sldId="270"/>
            <ac:grpSpMk id="12" creationId="{E4DF0958-0C87-4C28-9554-2FADC788C2B1}"/>
          </ac:grpSpMkLst>
        </pc:grpChg>
      </pc:sldChg>
      <pc:sldChg chg="addSp delSp modSp new mod setBg">
        <pc:chgData name="Unai Famoso" userId="f8970a838cfae24a" providerId="LiveId" clId="{C39F6E25-DA42-4794-8EF2-CAC70D37B326}" dt="2025-08-22T10:47:26.927" v="9082" actId="1076"/>
        <pc:sldMkLst>
          <pc:docMk/>
          <pc:sldMk cId="1466155539" sldId="271"/>
        </pc:sldMkLst>
        <pc:spChg chg="mod">
          <ac:chgData name="Unai Famoso" userId="f8970a838cfae24a" providerId="LiveId" clId="{C39F6E25-DA42-4794-8EF2-CAC70D37B326}" dt="2025-08-20T15:06:36.494" v="5236" actId="26606"/>
          <ac:spMkLst>
            <pc:docMk/>
            <pc:sldMk cId="1466155539" sldId="271"/>
            <ac:spMk id="2" creationId="{AB542372-4478-D027-11F8-FFB15563F97C}"/>
          </ac:spMkLst>
        </pc:spChg>
        <pc:spChg chg="mod">
          <ac:chgData name="Unai Famoso" userId="f8970a838cfae24a" providerId="LiveId" clId="{C39F6E25-DA42-4794-8EF2-CAC70D37B326}" dt="2025-08-22T10:46:59.424" v="9074" actId="1076"/>
          <ac:spMkLst>
            <pc:docMk/>
            <pc:sldMk cId="1466155539" sldId="271"/>
            <ac:spMk id="3" creationId="{99FE92AB-19B0-35D3-4262-BF8A6D0992D8}"/>
          </ac:spMkLst>
        </pc:spChg>
        <pc:spChg chg="add mod">
          <ac:chgData name="Unai Famoso" userId="f8970a838cfae24a" providerId="LiveId" clId="{C39F6E25-DA42-4794-8EF2-CAC70D37B326}" dt="2025-08-22T10:47:24.057" v="9081" actId="12789"/>
          <ac:spMkLst>
            <pc:docMk/>
            <pc:sldMk cId="1466155539" sldId="271"/>
            <ac:spMk id="7" creationId="{EB28D2AB-319F-B9F9-2466-2280E882D600}"/>
          </ac:spMkLst>
        </pc:spChg>
        <pc:spChg chg="add mod">
          <ac:chgData name="Unai Famoso" userId="f8970a838cfae24a" providerId="LiveId" clId="{C39F6E25-DA42-4794-8EF2-CAC70D37B326}" dt="2025-08-22T10:47:24.057" v="9081" actId="12789"/>
          <ac:spMkLst>
            <pc:docMk/>
            <pc:sldMk cId="1466155539" sldId="271"/>
            <ac:spMk id="8" creationId="{D7BFF9F4-99F9-2618-4570-8D745357160C}"/>
          </ac:spMkLst>
        </pc:spChg>
        <pc:spChg chg="add">
          <ac:chgData name="Unai Famoso" userId="f8970a838cfae24a" providerId="LiveId" clId="{C39F6E25-DA42-4794-8EF2-CAC70D37B326}" dt="2025-08-20T15:06:36.494" v="5236" actId="26606"/>
          <ac:spMkLst>
            <pc:docMk/>
            <pc:sldMk cId="1466155539" sldId="271"/>
            <ac:spMk id="30" creationId="{B6FACB3C-9069-4791-BC5C-0DB7CD19B853}"/>
          </ac:spMkLst>
        </pc:spChg>
        <pc:spChg chg="add">
          <ac:chgData name="Unai Famoso" userId="f8970a838cfae24a" providerId="LiveId" clId="{C39F6E25-DA42-4794-8EF2-CAC70D37B326}" dt="2025-08-20T15:06:36.494" v="5236" actId="26606"/>
          <ac:spMkLst>
            <pc:docMk/>
            <pc:sldMk cId="1466155539" sldId="271"/>
            <ac:spMk id="31" creationId="{71F2038E-D777-4B76-81DD-DD13EE91B9DD}"/>
          </ac:spMkLst>
        </pc:spChg>
        <pc:grpChg chg="add mod">
          <ac:chgData name="Unai Famoso" userId="f8970a838cfae24a" providerId="LiveId" clId="{C39F6E25-DA42-4794-8EF2-CAC70D37B326}" dt="2025-08-22T10:47:26.927" v="9082" actId="1076"/>
          <ac:grpSpMkLst>
            <pc:docMk/>
            <pc:sldMk cId="1466155539" sldId="271"/>
            <ac:grpSpMk id="9" creationId="{C2D77AE1-626F-AA37-B039-8A45B9E6FBDE}"/>
          </ac:grpSpMkLst>
        </pc:grpChg>
        <pc:grpChg chg="add">
          <ac:chgData name="Unai Famoso" userId="f8970a838cfae24a" providerId="LiveId" clId="{C39F6E25-DA42-4794-8EF2-CAC70D37B326}" dt="2025-08-20T15:06:36.494" v="5236" actId="26606"/>
          <ac:grpSpMkLst>
            <pc:docMk/>
            <pc:sldMk cId="1466155539" sldId="271"/>
            <ac:grpSpMk id="32" creationId="{DD354807-230F-4402-B1B9-F733A8F1F190}"/>
          </ac:grpSpMkLst>
        </pc:grpChg>
      </pc:sldChg>
      <pc:sldChg chg="addSp delSp modSp add mod ord setBg">
        <pc:chgData name="Unai Famoso" userId="f8970a838cfae24a" providerId="LiveId" clId="{C39F6E25-DA42-4794-8EF2-CAC70D37B326}" dt="2025-08-22T10:37:52.336" v="9036" actId="20577"/>
        <pc:sldMkLst>
          <pc:docMk/>
          <pc:sldMk cId="2662393918" sldId="272"/>
        </pc:sldMkLst>
        <pc:spChg chg="mod">
          <ac:chgData name="Unai Famoso" userId="f8970a838cfae24a" providerId="LiveId" clId="{C39F6E25-DA42-4794-8EF2-CAC70D37B326}" dt="2025-08-22T09:30:36.946" v="8115" actId="26606"/>
          <ac:spMkLst>
            <pc:docMk/>
            <pc:sldMk cId="2662393918" sldId="272"/>
            <ac:spMk id="2" creationId="{AB542372-4478-D027-11F8-FFB15563F97C}"/>
          </ac:spMkLst>
        </pc:spChg>
        <pc:spChg chg="mod">
          <ac:chgData name="Unai Famoso" userId="f8970a838cfae24a" providerId="LiveId" clId="{C39F6E25-DA42-4794-8EF2-CAC70D37B326}" dt="2025-08-22T10:37:52.336" v="9036" actId="20577"/>
          <ac:spMkLst>
            <pc:docMk/>
            <pc:sldMk cId="2662393918" sldId="272"/>
            <ac:spMk id="3" creationId="{99FE92AB-19B0-35D3-4262-BF8A6D0992D8}"/>
          </ac:spMkLst>
        </pc:spChg>
        <pc:spChg chg="add del">
          <ac:chgData name="Unai Famoso" userId="f8970a838cfae24a" providerId="LiveId" clId="{C39F6E25-DA42-4794-8EF2-CAC70D37B326}" dt="2025-08-22T09:30:36.946" v="8115" actId="26606"/>
          <ac:spMkLst>
            <pc:docMk/>
            <pc:sldMk cId="2662393918" sldId="272"/>
            <ac:spMk id="5" creationId="{FA3C7DEA-BCC2-4295-8850-147993296189}"/>
          </ac:spMkLst>
        </pc:spChg>
        <pc:spChg chg="add del">
          <ac:chgData name="Unai Famoso" userId="f8970a838cfae24a" providerId="LiveId" clId="{C39F6E25-DA42-4794-8EF2-CAC70D37B326}" dt="2025-08-22T09:30:36.946" v="8115" actId="26606"/>
          <ac:spMkLst>
            <pc:docMk/>
            <pc:sldMk cId="2662393918" sldId="272"/>
            <ac:spMk id="10" creationId="{C289949D-B9F6-468A-86FE-2694DC5AE773}"/>
          </ac:spMkLst>
        </pc:spChg>
        <pc:spChg chg="add">
          <ac:chgData name="Unai Famoso" userId="f8970a838cfae24a" providerId="LiveId" clId="{C39F6E25-DA42-4794-8EF2-CAC70D37B326}" dt="2025-08-22T09:30:36.946" v="8115" actId="26606"/>
          <ac:spMkLst>
            <pc:docMk/>
            <pc:sldMk cId="2662393918" sldId="272"/>
            <ac:spMk id="21" creationId="{18873D23-2DCF-4B31-A009-95721C06E8E1}"/>
          </ac:spMkLst>
        </pc:spChg>
        <pc:spChg chg="add">
          <ac:chgData name="Unai Famoso" userId="f8970a838cfae24a" providerId="LiveId" clId="{C39F6E25-DA42-4794-8EF2-CAC70D37B326}" dt="2025-08-22T09:30:36.946" v="8115" actId="26606"/>
          <ac:spMkLst>
            <pc:docMk/>
            <pc:sldMk cId="2662393918" sldId="272"/>
            <ac:spMk id="23" creationId="{C13EF075-D4EF-4929-ADBC-91B27DA19955}"/>
          </ac:spMkLst>
        </pc:spChg>
        <pc:grpChg chg="add del">
          <ac:chgData name="Unai Famoso" userId="f8970a838cfae24a" providerId="LiveId" clId="{C39F6E25-DA42-4794-8EF2-CAC70D37B326}" dt="2025-08-22T09:30:36.946" v="8115" actId="26606"/>
          <ac:grpSpMkLst>
            <pc:docMk/>
            <pc:sldMk cId="2662393918" sldId="272"/>
            <ac:grpSpMk id="12" creationId="{E4DF0958-0C87-4C28-9554-2FADC788C2B1}"/>
          </ac:grpSpMkLst>
        </pc:grpChg>
        <pc:grpChg chg="add">
          <ac:chgData name="Unai Famoso" userId="f8970a838cfae24a" providerId="LiveId" clId="{C39F6E25-DA42-4794-8EF2-CAC70D37B326}" dt="2025-08-22T09:30:36.946" v="8115" actId="26606"/>
          <ac:grpSpMkLst>
            <pc:docMk/>
            <pc:sldMk cId="2662393918" sldId="272"/>
            <ac:grpSpMk id="25" creationId="{DAA26DFA-AAB2-4973-9C17-16D587C7B198}"/>
          </ac:grpSpMkLst>
        </pc:grpChg>
      </pc:sldChg>
      <pc:sldChg chg="addSp modSp mod setBg addAnim">
        <pc:chgData name="Unai Famoso" userId="f8970a838cfae24a" providerId="LiveId" clId="{C39F6E25-DA42-4794-8EF2-CAC70D37B326}" dt="2025-08-22T09:27:23.756" v="8075"/>
        <pc:sldMkLst>
          <pc:docMk/>
          <pc:sldMk cId="2214714547" sldId="273"/>
        </pc:sldMkLst>
        <pc:spChg chg="mod">
          <ac:chgData name="Unai Famoso" userId="f8970a838cfae24a" providerId="LiveId" clId="{C39F6E25-DA42-4794-8EF2-CAC70D37B326}" dt="2025-08-22T09:27:23.753" v="8073" actId="26606"/>
          <ac:spMkLst>
            <pc:docMk/>
            <pc:sldMk cId="2214714547" sldId="273"/>
            <ac:spMk id="2" creationId="{A7F43F27-51F5-EE47-3AA4-9A1BDB82EDE6}"/>
          </ac:spMkLst>
        </pc:spChg>
        <pc:spChg chg="add">
          <ac:chgData name="Unai Famoso" userId="f8970a838cfae24a" providerId="LiveId" clId="{C39F6E25-DA42-4794-8EF2-CAC70D37B326}" dt="2025-08-22T09:27:23.753" v="8073" actId="26606"/>
          <ac:spMkLst>
            <pc:docMk/>
            <pc:sldMk cId="2214714547" sldId="273"/>
            <ac:spMk id="9" creationId="{A3363022-C969-41E9-8EB2-E4C94908C1FA}"/>
          </ac:spMkLst>
        </pc:spChg>
        <pc:spChg chg="add">
          <ac:chgData name="Unai Famoso" userId="f8970a838cfae24a" providerId="LiveId" clId="{C39F6E25-DA42-4794-8EF2-CAC70D37B326}" dt="2025-08-22T09:27:23.753" v="8073" actId="26606"/>
          <ac:spMkLst>
            <pc:docMk/>
            <pc:sldMk cId="2214714547" sldId="273"/>
            <ac:spMk id="11" creationId="{8D1AD6B3-BE88-4CEB-BA17-790657CC4729}"/>
          </ac:spMkLst>
        </pc:spChg>
        <pc:grpChg chg="add">
          <ac:chgData name="Unai Famoso" userId="f8970a838cfae24a" providerId="LiveId" clId="{C39F6E25-DA42-4794-8EF2-CAC70D37B326}" dt="2025-08-22T09:27:23.753" v="8073" actId="26606"/>
          <ac:grpSpMkLst>
            <pc:docMk/>
            <pc:sldMk cId="2214714547" sldId="273"/>
            <ac:grpSpMk id="13" creationId="{89D1390B-7E13-4B4F-9CB2-391063412E54}"/>
          </ac:grpSpMkLst>
        </pc:grpChg>
        <pc:picChg chg="add">
          <ac:chgData name="Unai Famoso" userId="f8970a838cfae24a" providerId="LiveId" clId="{C39F6E25-DA42-4794-8EF2-CAC70D37B326}" dt="2025-08-22T09:27:23.753" v="8073" actId="26606"/>
          <ac:picMkLst>
            <pc:docMk/>
            <pc:sldMk cId="2214714547" sldId="273"/>
            <ac:picMk id="6" creationId="{C816E20F-FACD-8690-5CD7-0A5EEB211B64}"/>
          </ac:picMkLst>
        </pc:picChg>
      </pc:sldChg>
      <pc:sldChg chg="addSp delSp modSp new mod setBg">
        <pc:chgData name="Unai Famoso" userId="f8970a838cfae24a" providerId="LiveId" clId="{C39F6E25-DA42-4794-8EF2-CAC70D37B326}" dt="2025-08-22T10:25:55.177" v="8959" actId="1076"/>
        <pc:sldMkLst>
          <pc:docMk/>
          <pc:sldMk cId="395433831" sldId="274"/>
        </pc:sldMkLst>
        <pc:spChg chg="add del">
          <ac:chgData name="Unai Famoso" userId="f8970a838cfae24a" providerId="LiveId" clId="{C39F6E25-DA42-4794-8EF2-CAC70D37B326}" dt="2025-08-22T10:24:06.058" v="8928" actId="478"/>
          <ac:spMkLst>
            <pc:docMk/>
            <pc:sldMk cId="395433831" sldId="274"/>
            <ac:spMk id="2" creationId="{3813F4C8-37F4-FFB7-16FE-1B134CACF96F}"/>
          </ac:spMkLst>
        </pc:spChg>
        <pc:spChg chg="add del">
          <ac:chgData name="Unai Famoso" userId="f8970a838cfae24a" providerId="LiveId" clId="{C39F6E25-DA42-4794-8EF2-CAC70D37B326}" dt="2025-08-22T10:24:07.851" v="8929" actId="478"/>
          <ac:spMkLst>
            <pc:docMk/>
            <pc:sldMk cId="395433831" sldId="274"/>
            <ac:spMk id="3" creationId="{7B898E51-96C4-8A47-413D-E58F6BB40C71}"/>
          </ac:spMkLst>
        </pc:spChg>
        <pc:spChg chg="add del">
          <ac:chgData name="Unai Famoso" userId="f8970a838cfae24a" providerId="LiveId" clId="{C39F6E25-DA42-4794-8EF2-CAC70D37B326}" dt="2025-08-22T10:23:54.016" v="8925" actId="26606"/>
          <ac:spMkLst>
            <pc:docMk/>
            <pc:sldMk cId="395433831" sldId="274"/>
            <ac:spMk id="9" creationId="{42A4FC2C-047E-45A5-965D-8E1E3BF09BC6}"/>
          </ac:spMkLst>
        </pc:spChg>
        <pc:picChg chg="add mod">
          <ac:chgData name="Unai Famoso" userId="f8970a838cfae24a" providerId="LiveId" clId="{C39F6E25-DA42-4794-8EF2-CAC70D37B326}" dt="2025-08-22T10:25:55.177" v="8959" actId="1076"/>
          <ac:picMkLst>
            <pc:docMk/>
            <pc:sldMk cId="395433831" sldId="274"/>
            <ac:picMk id="4" creationId="{D20177AA-1BA8-025B-665B-5FA942F63EF1}"/>
          </ac:picMkLst>
        </pc:picChg>
        <pc:picChg chg="add mod">
          <ac:chgData name="Unai Famoso" userId="f8970a838cfae24a" providerId="LiveId" clId="{C39F6E25-DA42-4794-8EF2-CAC70D37B326}" dt="2025-08-22T10:25:48.894" v="8958" actId="1076"/>
          <ac:picMkLst>
            <pc:docMk/>
            <pc:sldMk cId="395433831" sldId="274"/>
            <ac:picMk id="6" creationId="{C48B7C6A-E4E9-50DF-E010-71A75F926228}"/>
          </ac:picMkLst>
        </pc:picChg>
      </pc:sldChg>
      <pc:sldChg chg="addSp delSp modSp new del mod">
        <pc:chgData name="Unai Famoso" userId="f8970a838cfae24a" providerId="LiveId" clId="{C39F6E25-DA42-4794-8EF2-CAC70D37B326}" dt="2025-08-22T10:23:40.063" v="8920" actId="47"/>
        <pc:sldMkLst>
          <pc:docMk/>
          <pc:sldMk cId="3370498506" sldId="274"/>
        </pc:sldMkLst>
        <pc:spChg chg="del">
          <ac:chgData name="Unai Famoso" userId="f8970a838cfae24a" providerId="LiveId" clId="{C39F6E25-DA42-4794-8EF2-CAC70D37B326}" dt="2025-08-22T09:47:43.384" v="8337"/>
          <ac:spMkLst>
            <pc:docMk/>
            <pc:sldMk cId="3370498506" sldId="274"/>
            <ac:spMk id="3" creationId="{F991AEB3-70B0-7E61-C7FE-57005C0CD493}"/>
          </ac:spMkLst>
        </pc:spChg>
        <pc:graphicFrameChg chg="add mod modGraphic">
          <ac:chgData name="Unai Famoso" userId="f8970a838cfae24a" providerId="LiveId" clId="{C39F6E25-DA42-4794-8EF2-CAC70D37B326}" dt="2025-08-22T09:47:48.738" v="8338" actId="20577"/>
          <ac:graphicFrameMkLst>
            <pc:docMk/>
            <pc:sldMk cId="3370498506" sldId="274"/>
            <ac:graphicFrameMk id="4" creationId="{1D822A86-1713-C597-F3BB-5B7C56B17410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48597-F986-DA1F-EBB9-0932C7F56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6EBBE8-CE78-E2F0-1E67-7D02A0668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92C053-BD39-CCDC-5383-4EC632C78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22/08/2025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18E340-52D0-561C-AA53-D966D6234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E92362-1456-E89F-BFC8-D60B8D17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9217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100A5-AA8B-4F65-D100-FFC8190B6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4E824DF-D3B3-D3C3-F4F7-4E80BDF8A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E113A6-2E71-262D-6520-338ADA112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22/08/2025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96FB38-8843-B049-EEAE-08741DEBD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8387C7-CBFA-1785-38F8-417FE58A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607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EFC47E3-CFE8-812B-76B6-915E77871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6BE1A21-B61C-C628-84DB-3BC982202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832B1F-EFDE-F41D-FAA3-BA7B9094A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22/08/2025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050963-194D-A41B-00B0-3C4B6C18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B9881D-8291-4651-2DE1-46809CE1E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2244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0FAF4-F5A2-AD1F-0405-1ADD889B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45F50E-24D3-1368-D286-6D2928B1B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751827-14C5-5361-A1D3-3F2358930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22/08/2025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F9C242-E9FB-1F40-AD7F-428926C8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63E6ED-6024-8CC2-9C5D-1E81FFB0A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2608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81582-583D-4226-0B8B-10069485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93C258-A48D-DFE3-25CC-20680F2A5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097C98-8286-1FD7-2BD9-0FBE8E1F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22/08/2025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183620-F4FF-F81D-EBB7-B41D273A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117A30-FAD4-FE81-AC5E-B0A6DDFD8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796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67DD6C-3DBA-914A-896E-444E966B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A8113E-660E-CAE5-2BB0-504691D20C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AAD29C1-9E00-D7BC-4BF4-9524CDEFB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BAE169-B1D9-E8C0-E138-55E37304B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22/08/2025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9ACC72-7411-6F68-F7ED-7557A7709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C146D5-DF61-8E1A-E025-00A1156BC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0906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BB54B-48A6-4711-8CCC-609912801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774C1F-15AD-55E5-F965-3D414EB63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849AA8-EA4E-65AD-E01D-87568DADC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10E838F-0EF5-1112-299F-3C9D281F56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BCD8AB5-9577-0646-A9E6-39B71D710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9E529CB-42CE-0267-2D20-F5ADA9829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22/08/2025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9AA38F1-4893-CE7B-6ADC-9774DCD36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5AB89BF-590A-EB05-4666-3DE6AA42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2687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90FF5-C07A-906D-A2EB-03983C83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1DA9726-E3FD-5D35-6AEE-9F12CC93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22/08/2025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557F91E-B81C-6726-372D-5E15993A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91F0F0-C62B-C1BA-A6F8-C3229DAC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513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274F241-CCAA-1D42-FABC-74992CAD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22/08/2025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F32E25C-FA9D-90BC-F364-B78AF7D51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89D869-511F-6236-50EC-82B062BF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203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82962-E140-ADED-3509-91EC07A07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96C662-1A38-18A4-E07A-A9B312488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42E681-7014-7C67-DA22-29A960373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510D9F-0739-051F-2915-389259DF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22/08/2025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24424A-EFC1-7DA8-D4FD-00722AFC1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0CECB7-5517-7DB8-6CE8-42F336AA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728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4F993-29E9-5FDD-7D8F-878B998C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EF7EB0D-BBE3-40FA-8644-E2ED6C131F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92FA39-8D5F-0B70-4BB3-4B7BF303D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6689800-4232-492A-8B16-B0CE063DD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143C-315F-43AC-B0FE-5CAED85D5D2E}" type="datetimeFigureOut">
              <a:rPr lang="es-ES" smtClean="0"/>
              <a:t>22/08/2025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9685B5-EB58-1015-B7F4-2F7698C6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9163E6-03AF-E3DD-4F66-434BD274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6723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442C50B-5FC2-7A47-6C43-9AC25696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B91506-5EF6-5247-A26B-45A509D5C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DAA877-6DE5-EAB2-DDC0-D5BAA9A68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93143C-315F-43AC-B0FE-5CAED85D5D2E}" type="datetimeFigureOut">
              <a:rPr lang="es-ES" smtClean="0"/>
              <a:t>22/08/2025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27A049-451B-0F03-310B-0B7C43DF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9D1E7C-D40C-3632-F8DF-47A0D28D7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90506D-21A4-48E8-8C9F-9C9C14D86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699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D61218-B747-8A4A-1DC9-810846707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s-ES" sz="4000">
                <a:solidFill>
                  <a:schemeClr val="tx2"/>
                </a:solidFill>
              </a:rPr>
              <a:t>Presentación de técnica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EA7D61-423F-8069-87E0-A502954EE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s-ES" sz="2000">
                <a:solidFill>
                  <a:schemeClr val="tx2"/>
                </a:solidFill>
              </a:rPr>
              <a:t>Unai Famoso Rodríguez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Graphic 6" descr="Maestro">
            <a:extLst>
              <a:ext uri="{FF2B5EF4-FFF2-40B4-BE49-F238E27FC236}">
                <a16:creationId xmlns:a16="http://schemas.microsoft.com/office/drawing/2014/main" id="{160E0895-B52D-5B9D-486D-B0BD7C23F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8685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946E31-0F71-38F7-F747-8A98678E9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s-ES" sz="3600" b="1">
                <a:solidFill>
                  <a:schemeClr val="tx2"/>
                </a:solidFill>
              </a:rPr>
              <a:t>Enfoque en la metodología dispute</a:t>
            </a:r>
            <a:endParaRPr lang="es-ES" sz="3600">
              <a:solidFill>
                <a:schemeClr val="tx2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E4DD161-6E3C-8F6C-556E-D97DB36402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4672" y="2421683"/>
            <a:ext cx="4765949" cy="33534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Se probaron varios modelos y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encoders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Resultados con alta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accuracy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, pero con desajuste de valores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Esto generó múltiples retrasos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Se enfrentaron diversos problemas técnicos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DAF42E44-A229-7D5C-AF35-0C392B6A7CF3}"/>
              </a:ext>
            </a:extLst>
          </p:cNvPr>
          <p:cNvGrpSpPr/>
          <p:nvPr/>
        </p:nvGrpSpPr>
        <p:grpSpPr>
          <a:xfrm>
            <a:off x="6836229" y="1502229"/>
            <a:ext cx="5355772" cy="4145685"/>
            <a:chOff x="1111743" y="2777264"/>
            <a:chExt cx="8304399" cy="3781135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AEF546FD-87CE-ACC2-897B-714F5D85EB8D}"/>
                </a:ext>
              </a:extLst>
            </p:cNvPr>
            <p:cNvGrpSpPr/>
            <p:nvPr/>
          </p:nvGrpSpPr>
          <p:grpSpPr>
            <a:xfrm>
              <a:off x="1111743" y="2777264"/>
              <a:ext cx="8304399" cy="3781135"/>
              <a:chOff x="1111743" y="2777264"/>
              <a:chExt cx="8304399" cy="3781135"/>
            </a:xfrm>
          </p:grpSpPr>
          <p:grpSp>
            <p:nvGrpSpPr>
              <p:cNvPr id="14" name="Grupo 13">
                <a:extLst>
                  <a:ext uri="{FF2B5EF4-FFF2-40B4-BE49-F238E27FC236}">
                    <a16:creationId xmlns:a16="http://schemas.microsoft.com/office/drawing/2014/main" id="{8AA496AA-4DF5-DC08-A727-4F3B94277C67}"/>
                  </a:ext>
                </a:extLst>
              </p:cNvPr>
              <p:cNvGrpSpPr/>
              <p:nvPr/>
            </p:nvGrpSpPr>
            <p:grpSpPr>
              <a:xfrm>
                <a:off x="1111743" y="2960913"/>
                <a:ext cx="8304399" cy="3597486"/>
                <a:chOff x="2221103" y="2212153"/>
                <a:chExt cx="8090390" cy="3503291"/>
              </a:xfrm>
            </p:grpSpPr>
            <p:grpSp>
              <p:nvGrpSpPr>
                <p:cNvPr id="12" name="Grupo 11">
                  <a:extLst>
                    <a:ext uri="{FF2B5EF4-FFF2-40B4-BE49-F238E27FC236}">
                      <a16:creationId xmlns:a16="http://schemas.microsoft.com/office/drawing/2014/main" id="{9A375DEB-004C-2620-DBC1-FFD7CDB5A87B}"/>
                    </a:ext>
                  </a:extLst>
                </p:cNvPr>
                <p:cNvGrpSpPr/>
                <p:nvPr/>
              </p:nvGrpSpPr>
              <p:grpSpPr>
                <a:xfrm>
                  <a:off x="2221103" y="2212153"/>
                  <a:ext cx="8090390" cy="3463849"/>
                  <a:chOff x="2221103" y="2212153"/>
                  <a:chExt cx="8090390" cy="3463849"/>
                </a:xfrm>
              </p:grpSpPr>
              <p:sp>
                <p:nvSpPr>
                  <p:cNvPr id="8" name="CuadroTexto 7">
                    <a:extLst>
                      <a:ext uri="{FF2B5EF4-FFF2-40B4-BE49-F238E27FC236}">
                        <a16:creationId xmlns:a16="http://schemas.microsoft.com/office/drawing/2014/main" id="{B609EF77-30B2-E1C9-631D-3DD150572F32}"/>
                      </a:ext>
                    </a:extLst>
                  </p:cNvPr>
                  <p:cNvSpPr txBox="1"/>
                  <p:nvPr/>
                </p:nvSpPr>
                <p:spPr>
                  <a:xfrm>
                    <a:off x="2221103" y="5446111"/>
                    <a:ext cx="3683975" cy="229891"/>
                  </a:xfrm>
                  <a:prstGeom prst="ellipse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defTabSz="429768">
                      <a:lnSpc>
                        <a:spcPts val="670"/>
                      </a:lnSpc>
                      <a:spcAft>
                        <a:spcPts val="600"/>
                      </a:spcAft>
                    </a:pPr>
                    <a:r>
                      <a:rPr lang="es-ES" sz="658" kern="1200" dirty="0" err="1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rPr>
                      <a:t>Ej.modelo_pipe_dispute_xbclass_label</a:t>
                    </a:r>
                    <a:endParaRPr lang="es-ES" sz="1400" b="0" dirty="0">
                      <a:effectLst/>
                      <a:latin typeface="Consolas" panose="020B0609020204030204" pitchFamily="49" charset="0"/>
                    </a:endParaRPr>
                  </a:p>
                </p:txBody>
              </p:sp>
              <p:pic>
                <p:nvPicPr>
                  <p:cNvPr id="10" name="Imagen 9">
                    <a:extLst>
                      <a:ext uri="{FF2B5EF4-FFF2-40B4-BE49-F238E27FC236}">
                        <a16:creationId xmlns:a16="http://schemas.microsoft.com/office/drawing/2014/main" id="{10D4E8A0-2FCC-91ED-9088-2C846CC3FC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6247719" y="2212153"/>
                    <a:ext cx="4063774" cy="3233958"/>
                  </a:xfrm>
                  <a:prstGeom prst="ellipse">
                    <a:avLst/>
                  </a:prstGeom>
                </p:spPr>
              </p:pic>
            </p:grpSp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CEDE27C9-29C5-F624-D2E9-346B56DE7B9A}"/>
                    </a:ext>
                  </a:extLst>
                </p:cNvPr>
                <p:cNvSpPr txBox="1"/>
                <p:nvPr/>
              </p:nvSpPr>
              <p:spPr>
                <a:xfrm>
                  <a:off x="6096000" y="5471063"/>
                  <a:ext cx="3452812" cy="244381"/>
                </a:xfrm>
                <a:prstGeom prst="ellipse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29768">
                    <a:spcAft>
                      <a:spcPts val="600"/>
                    </a:spcAft>
                  </a:pPr>
                  <a:r>
                    <a:rPr lang="es-ES" sz="658" kern="1200">
                      <a:solidFill>
                        <a:schemeClr val="tx1"/>
                      </a:solidFill>
                      <a:latin typeface="Consolas" panose="020B0609020204030204" pitchFamily="49" charset="0"/>
                      <a:ea typeface="+mn-ea"/>
                      <a:cs typeface="+mn-cs"/>
                    </a:rPr>
                    <a:t>Ej. </a:t>
                  </a:r>
                  <a:r>
                    <a:rPr lang="es-ES" sz="658" kern="1200" err="1">
                      <a:solidFill>
                        <a:schemeClr val="tx1"/>
                      </a:solidFill>
                      <a:latin typeface="Consolas" panose="020B0609020204030204" pitchFamily="49" charset="0"/>
                      <a:ea typeface="+mn-ea"/>
                      <a:cs typeface="+mn-cs"/>
                    </a:rPr>
                    <a:t>modelo_pipe_dispute_SVC_onehot</a:t>
                  </a:r>
                  <a:r>
                    <a:rPr lang="es-ES" sz="658" kern="1200">
                      <a:solidFill>
                        <a:schemeClr val="tx1"/>
                      </a:solidFill>
                      <a:latin typeface="Consolas" panose="020B0609020204030204" pitchFamily="49" charset="0"/>
                      <a:ea typeface="+mn-ea"/>
                      <a:cs typeface="+mn-cs"/>
                    </a:rPr>
                    <a:t>_</a:t>
                  </a:r>
                  <a:endParaRPr lang="es-ES" sz="1400"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4353D82B-5A09-023F-9B83-D80C7FAA1572}"/>
                  </a:ext>
                </a:extLst>
              </p:cNvPr>
              <p:cNvSpPr txBox="1"/>
              <p:nvPr/>
            </p:nvSpPr>
            <p:spPr>
              <a:xfrm>
                <a:off x="1387163" y="2777264"/>
                <a:ext cx="3544148" cy="250952"/>
              </a:xfrm>
              <a:prstGeom prst="ellipse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29768">
                  <a:spcAft>
                    <a:spcPts val="600"/>
                  </a:spcAft>
                </a:pPr>
                <a:r>
                  <a:rPr lang="es-ES" sz="658" kern="1200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+mn-cs"/>
                  </a:rPr>
                  <a:t>Solo aprende una clase</a:t>
                </a:r>
                <a:endParaRPr lang="es-ES" sz="1400">
                  <a:latin typeface="Consolas" panose="020B0609020204030204" pitchFamily="49" charset="0"/>
                </a:endParaRP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0C68B8B3-788D-35BB-5DD1-FF6FBE51D402}"/>
                  </a:ext>
                </a:extLst>
              </p:cNvPr>
              <p:cNvSpPr txBox="1"/>
              <p:nvPr/>
            </p:nvSpPr>
            <p:spPr>
              <a:xfrm>
                <a:off x="5664820" y="2777265"/>
                <a:ext cx="3544148" cy="250952"/>
              </a:xfrm>
              <a:prstGeom prst="ellipse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29768">
                  <a:spcAft>
                    <a:spcPts val="600"/>
                  </a:spcAft>
                </a:pPr>
                <a:r>
                  <a:rPr lang="es-ES" sz="658" kern="1200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+mn-cs"/>
                  </a:rPr>
                  <a:t>No aprende ninguna</a:t>
                </a:r>
                <a:endParaRPr lang="es-ES" sz="1400">
                  <a:latin typeface="Consolas" panose="020B0609020204030204" pitchFamily="49" charset="0"/>
                </a:endParaRPr>
              </a:p>
            </p:txBody>
          </p:sp>
        </p:grp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B562921E-8937-9C3C-FC00-92C2229E3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1744" y="3023511"/>
              <a:ext cx="4094986" cy="3283940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7399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B542372-4478-D027-11F8-FFB15563F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s-ES" sz="3600" b="1" dirty="0">
                <a:solidFill>
                  <a:schemeClr val="tx2"/>
                </a:solidFill>
              </a:rPr>
              <a:t>Enfoque en la metodología dispute</a:t>
            </a:r>
            <a:endParaRPr lang="es-ES" sz="3600" dirty="0">
              <a:solidFill>
                <a:schemeClr val="tx2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FE92AB-19B0-35D3-4262-BF8A6D099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r>
              <a:rPr lang="es-ES" sz="1800" dirty="0">
                <a:solidFill>
                  <a:schemeClr val="tx2"/>
                </a:solidFill>
              </a:rPr>
              <a:t>El único modelo tipo de modelos que consiguió aprender algo fueron las redes neuronales (</a:t>
            </a:r>
            <a:r>
              <a:rPr lang="es-ES" sz="1800" dirty="0" err="1">
                <a:solidFill>
                  <a:schemeClr val="tx2"/>
                </a:solidFill>
              </a:rPr>
              <a:t>modelo_dispute_red.keras</a:t>
            </a:r>
            <a:r>
              <a:rPr lang="es-ES" sz="1800" dirty="0">
                <a:solidFill>
                  <a:schemeClr val="tx2"/>
                </a:solidFill>
              </a:rPr>
              <a:t>)</a:t>
            </a:r>
          </a:p>
          <a:p>
            <a:r>
              <a:rPr lang="es-ES" sz="1800" dirty="0">
                <a:solidFill>
                  <a:schemeClr val="tx2"/>
                </a:solidFill>
              </a:rPr>
              <a:t>Lleva las variables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Product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Sub-product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Issue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Sub-issue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State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Company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Company response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Timely response?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Weekday</a:t>
            </a:r>
          </a:p>
          <a:p>
            <a:r>
              <a:rPr lang="en-US" sz="1800" dirty="0">
                <a:solidFill>
                  <a:schemeClr val="tx2"/>
                </a:solidFill>
              </a:rPr>
              <a:t>Se </a:t>
            </a:r>
            <a:r>
              <a:rPr lang="en-US" sz="1800" dirty="0" err="1">
                <a:solidFill>
                  <a:schemeClr val="tx2"/>
                </a:solidFill>
              </a:rPr>
              <a:t>metio</a:t>
            </a:r>
            <a:r>
              <a:rPr lang="en-US" sz="1800" dirty="0">
                <a:solidFill>
                  <a:schemeClr val="tx2"/>
                </a:solidFill>
              </a:rPr>
              <a:t> un </a:t>
            </a:r>
            <a:r>
              <a:rPr lang="en-US" sz="1800" dirty="0" err="1">
                <a:solidFill>
                  <a:schemeClr val="tx2"/>
                </a:solidFill>
              </a:rPr>
              <a:t>oversampler</a:t>
            </a:r>
            <a:r>
              <a:rPr lang="en-US" sz="1800" dirty="0">
                <a:solidFill>
                  <a:schemeClr val="tx2"/>
                </a:solidFill>
              </a:rPr>
              <a:t> ADASYN para combater </a:t>
            </a:r>
            <a:r>
              <a:rPr lang="en-US" sz="1800" dirty="0" err="1">
                <a:solidFill>
                  <a:schemeClr val="tx2"/>
                </a:solidFill>
              </a:rPr>
              <a:t>el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despbalanceo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s-ES" sz="1800" i="1" dirty="0">
                <a:solidFill>
                  <a:schemeClr val="tx2"/>
                </a:solidFill>
              </a:rPr>
              <a:t>Se </a:t>
            </a:r>
            <a:r>
              <a:rPr lang="es-ES" sz="1800" i="1" dirty="0" err="1">
                <a:solidFill>
                  <a:schemeClr val="tx2"/>
                </a:solidFill>
              </a:rPr>
              <a:t>dividio</a:t>
            </a:r>
            <a:r>
              <a:rPr lang="es-ES" sz="1800" i="1" dirty="0">
                <a:solidFill>
                  <a:schemeClr val="tx2"/>
                </a:solidFill>
              </a:rPr>
              <a:t> el </a:t>
            </a:r>
            <a:r>
              <a:rPr lang="es-ES" sz="1800" i="1" dirty="0" err="1">
                <a:solidFill>
                  <a:schemeClr val="tx2"/>
                </a:solidFill>
              </a:rPr>
              <a:t>dataset</a:t>
            </a:r>
            <a:r>
              <a:rPr lang="es-ES" sz="1800" i="1" dirty="0">
                <a:solidFill>
                  <a:schemeClr val="tx2"/>
                </a:solidFill>
              </a:rPr>
              <a:t> 80:20 barajados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393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3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542372-4478-D027-11F8-FFB15563F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s-ES" sz="3600" b="1">
                <a:solidFill>
                  <a:schemeClr val="tx2"/>
                </a:solidFill>
              </a:rPr>
              <a:t>Enfoque en la metodología dispute</a:t>
            </a:r>
            <a:endParaRPr lang="es-ES" sz="3600">
              <a:solidFill>
                <a:schemeClr val="tx2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FE92AB-19B0-35D3-4262-BF8A6D099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49539"/>
            <a:ext cx="5661442" cy="4139643"/>
          </a:xfrm>
        </p:spPr>
        <p:txBody>
          <a:bodyPr anchor="t">
            <a:normAutofit fontScale="55000" lnSpcReduction="20000"/>
          </a:bodyPr>
          <a:lstStyle/>
          <a:p>
            <a:r>
              <a:rPr lang="es-ES" sz="2600" dirty="0"/>
              <a:t>Arquitectura del modelo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sz="2600" dirty="0"/>
              <a:t>Input </a:t>
            </a:r>
            <a:r>
              <a:rPr lang="es-ES" sz="2600" dirty="0" err="1"/>
              <a:t>Layer</a:t>
            </a:r>
            <a:endParaRPr lang="es-ES" sz="2600" dirty="0"/>
          </a:p>
          <a:p>
            <a:pPr marL="971550" lvl="1" indent="-514350">
              <a:buFont typeface="+mj-lt"/>
              <a:buAutoNum type="arabicPeriod"/>
            </a:pPr>
            <a:endParaRPr lang="es-ES" sz="2600" dirty="0"/>
          </a:p>
          <a:p>
            <a:pPr marL="971550" lvl="1" indent="-514350">
              <a:buFont typeface="+mj-lt"/>
              <a:buAutoNum type="arabicPeriod"/>
            </a:pPr>
            <a:r>
              <a:rPr lang="es-ES" sz="2600" dirty="0"/>
              <a:t>Capa densa (</a:t>
            </a:r>
            <a:r>
              <a:rPr lang="es-ES" sz="2600" dirty="0" err="1"/>
              <a:t>ReLU</a:t>
            </a:r>
            <a:r>
              <a:rPr lang="es-ES" sz="2600" dirty="0"/>
              <a:t>, regularización 0.001)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sz="2600" dirty="0" err="1"/>
              <a:t>Battch</a:t>
            </a:r>
            <a:r>
              <a:rPr lang="es-ES" sz="2600" dirty="0"/>
              <a:t> Normalización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sz="2600" dirty="0" err="1"/>
              <a:t>Dropout</a:t>
            </a:r>
            <a:r>
              <a:rPr lang="es-ES" sz="2600" dirty="0"/>
              <a:t> (30%)</a:t>
            </a:r>
          </a:p>
          <a:p>
            <a:pPr marL="971550" lvl="1" indent="-514350">
              <a:buFont typeface="+mj-lt"/>
              <a:buAutoNum type="arabicPeriod"/>
            </a:pPr>
            <a:endParaRPr lang="es-ES" sz="2600" dirty="0"/>
          </a:p>
          <a:p>
            <a:pPr marL="971550" lvl="1" indent="-514350">
              <a:buFont typeface="+mj-lt"/>
              <a:buAutoNum type="arabicPeriod"/>
            </a:pPr>
            <a:r>
              <a:rPr lang="es-ES" sz="2600" dirty="0"/>
              <a:t>Capa densa (Sigmoidea)</a:t>
            </a:r>
          </a:p>
          <a:p>
            <a:pPr marL="457200" lvl="1" indent="0">
              <a:buNone/>
            </a:pPr>
            <a:endParaRPr lang="es-ES" sz="2600" dirty="0"/>
          </a:p>
          <a:p>
            <a:r>
              <a:rPr lang="es-ES" sz="2600" dirty="0"/>
              <a:t>Entrenamiento y optimización (maximizar </a:t>
            </a:r>
            <a:r>
              <a:rPr lang="es-ES" sz="2600" dirty="0" err="1"/>
              <a:t>acc</a:t>
            </a:r>
            <a:r>
              <a:rPr lang="es-ES" sz="2600" dirty="0"/>
              <a:t> y </a:t>
            </a:r>
            <a:r>
              <a:rPr lang="es-ES" sz="2600" dirty="0" err="1"/>
              <a:t>auc-roc</a:t>
            </a:r>
            <a:r>
              <a:rPr lang="es-ES" sz="2600" dirty="0"/>
              <a:t>)</a:t>
            </a:r>
          </a:p>
          <a:p>
            <a:pPr lvl="1"/>
            <a:r>
              <a:rPr lang="es-ES" sz="2200" dirty="0" err="1"/>
              <a:t>Batch</a:t>
            </a:r>
            <a:r>
              <a:rPr lang="es-ES" sz="2200" dirty="0"/>
              <a:t> 64</a:t>
            </a:r>
          </a:p>
          <a:p>
            <a:pPr lvl="1"/>
            <a:r>
              <a:rPr lang="es-ES" sz="2200" dirty="0"/>
              <a:t>500 </a:t>
            </a:r>
            <a:r>
              <a:rPr lang="es-ES" sz="2200" dirty="0" err="1"/>
              <a:t>epoch</a:t>
            </a:r>
            <a:endParaRPr lang="es-ES" sz="2200" dirty="0"/>
          </a:p>
          <a:p>
            <a:r>
              <a:rPr lang="es-ES" sz="2600" dirty="0" err="1"/>
              <a:t>Early</a:t>
            </a:r>
            <a:r>
              <a:rPr lang="es-ES" sz="2600" dirty="0"/>
              <a:t> </a:t>
            </a:r>
            <a:r>
              <a:rPr lang="es-ES" sz="2600" dirty="0" err="1"/>
              <a:t>Stopping</a:t>
            </a:r>
            <a:r>
              <a:rPr lang="es-ES" sz="2600" dirty="0"/>
              <a:t> (paciencia: 20)</a:t>
            </a:r>
          </a:p>
          <a:p>
            <a:r>
              <a:rPr lang="es-ES" sz="2600" dirty="0" err="1"/>
              <a:t>ReduceLROnPlateau</a:t>
            </a:r>
            <a:endParaRPr lang="es-ES" sz="2600" dirty="0"/>
          </a:p>
          <a:p>
            <a:pPr lvl="1"/>
            <a:r>
              <a:rPr lang="es-ES" sz="2600" dirty="0"/>
              <a:t>monitor = </a:t>
            </a:r>
            <a:r>
              <a:rPr lang="es-ES" sz="2600" i="1" dirty="0" err="1"/>
              <a:t>val_loss</a:t>
            </a:r>
            <a:endParaRPr lang="es-ES" sz="2600" dirty="0"/>
          </a:p>
          <a:p>
            <a:pPr lvl="1"/>
            <a:r>
              <a:rPr lang="es-ES" sz="2600" dirty="0"/>
              <a:t>factor = 0.5</a:t>
            </a:r>
          </a:p>
          <a:p>
            <a:pPr lvl="1"/>
            <a:r>
              <a:rPr lang="es-ES" sz="2600" dirty="0"/>
              <a:t>paciencia = 10</a:t>
            </a:r>
          </a:p>
          <a:p>
            <a:pPr lvl="1"/>
            <a:r>
              <a:rPr lang="es-ES" sz="2600" dirty="0" err="1"/>
              <a:t>min_lr</a:t>
            </a:r>
            <a:r>
              <a:rPr lang="es-ES" sz="2600" dirty="0"/>
              <a:t> = 1e-6</a:t>
            </a:r>
          </a:p>
          <a:p>
            <a:endParaRPr lang="en-US" sz="600" dirty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600" dirty="0">
              <a:solidFill>
                <a:schemeClr val="tx2"/>
              </a:solidFill>
            </a:endParaRPr>
          </a:p>
        </p:txBody>
      </p:sp>
      <p:grpSp>
        <p:nvGrpSpPr>
          <p:cNvPr id="32" name="Group 17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33" name="Freeform: Shape 18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19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20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21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C2D77AE1-626F-AA37-B039-8A45B9E6FBDE}"/>
              </a:ext>
            </a:extLst>
          </p:cNvPr>
          <p:cNvGrpSpPr/>
          <p:nvPr/>
        </p:nvGrpSpPr>
        <p:grpSpPr>
          <a:xfrm>
            <a:off x="4835038" y="2321297"/>
            <a:ext cx="2060473" cy="1477328"/>
            <a:chOff x="4648199" y="4548615"/>
            <a:chExt cx="1088571" cy="2264256"/>
          </a:xfrm>
        </p:grpSpPr>
        <p:sp>
          <p:nvSpPr>
            <p:cNvPr id="7" name="Cerrar llave 6">
              <a:extLst>
                <a:ext uri="{FF2B5EF4-FFF2-40B4-BE49-F238E27FC236}">
                  <a16:creationId xmlns:a16="http://schemas.microsoft.com/office/drawing/2014/main" id="{EB28D2AB-319F-B9F9-2466-2280E882D600}"/>
                </a:ext>
              </a:extLst>
            </p:cNvPr>
            <p:cNvSpPr/>
            <p:nvPr/>
          </p:nvSpPr>
          <p:spPr>
            <a:xfrm>
              <a:off x="4648199" y="5243727"/>
              <a:ext cx="261257" cy="874033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D7BFF9F4-99F9-2618-4570-8D745357160C}"/>
                </a:ext>
              </a:extLst>
            </p:cNvPr>
            <p:cNvSpPr txBox="1"/>
            <p:nvPr/>
          </p:nvSpPr>
          <p:spPr>
            <a:xfrm>
              <a:off x="4909456" y="4548615"/>
              <a:ext cx="827314" cy="2264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002536">
                <a:spcAft>
                  <a:spcPts val="600"/>
                </a:spcAft>
              </a:pPr>
              <a:r>
                <a:rPr lang="es-ES" sz="1400" b="1" dirty="0"/>
                <a:t>Capas ocultas</a:t>
              </a:r>
              <a:endParaRPr lang="es-E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defTabSz="2002536">
                <a:spcAft>
                  <a:spcPts val="600"/>
                </a:spcAft>
              </a:pPr>
              <a:r>
                <a:rPr lang="es-ES" sz="14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256</a:t>
              </a:r>
            </a:p>
            <a:p>
              <a:pPr defTabSz="2002536">
                <a:spcAft>
                  <a:spcPts val="600"/>
                </a:spcAft>
              </a:pPr>
              <a:r>
                <a:rPr lang="es-ES" sz="14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128</a:t>
              </a:r>
            </a:p>
            <a:p>
              <a:pPr defTabSz="2002536">
                <a:spcAft>
                  <a:spcPts val="600"/>
                </a:spcAft>
              </a:pPr>
              <a:r>
                <a:rPr lang="es-ES" sz="14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64 </a:t>
              </a:r>
            </a:p>
            <a:p>
              <a:pPr defTabSz="2002536">
                <a:spcAft>
                  <a:spcPts val="600"/>
                </a:spcAft>
              </a:pPr>
              <a:r>
                <a:rPr lang="es-ES" sz="14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32</a:t>
              </a:r>
              <a:endParaRPr lang="es-E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66155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946E31-0F71-38F7-F747-8A98678E9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4495568"/>
            <a:ext cx="3861960" cy="1905232"/>
          </a:xfrm>
        </p:spPr>
        <p:txBody>
          <a:bodyPr anchor="ctr">
            <a:normAutofit/>
          </a:bodyPr>
          <a:lstStyle/>
          <a:p>
            <a:r>
              <a:rPr lang="es-ES" sz="3200" b="1"/>
              <a:t>Resultados  y métricas de evaluación dispute</a:t>
            </a:r>
            <a:endParaRPr lang="es-ES" sz="3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FEECD7-ECBE-6F99-F9E1-0AA7E1CF7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495568"/>
            <a:ext cx="6586915" cy="1905232"/>
          </a:xfrm>
        </p:spPr>
        <p:txBody>
          <a:bodyPr anchor="ctr">
            <a:normAutofit/>
          </a:bodyPr>
          <a:lstStyle/>
          <a:p>
            <a:r>
              <a:rPr lang="es-ES" sz="1800" dirty="0"/>
              <a:t>El modelo tiene unos estadísticos bastante altos</a:t>
            </a:r>
          </a:p>
          <a:p>
            <a:r>
              <a:rPr lang="es-ES" sz="1800" dirty="0"/>
              <a:t>Diferencia bien las dos clases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8AC060AF-AEF2-2D2B-6F0F-EE47F2DDA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254266"/>
              </p:ext>
            </p:extLst>
          </p:nvPr>
        </p:nvGraphicFramePr>
        <p:xfrm>
          <a:off x="6297264" y="406727"/>
          <a:ext cx="5136796" cy="3341295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146678">
                  <a:extLst>
                    <a:ext uri="{9D8B030D-6E8A-4147-A177-3AD203B41FA5}">
                      <a16:colId xmlns:a16="http://schemas.microsoft.com/office/drawing/2014/main" val="2329141501"/>
                    </a:ext>
                  </a:extLst>
                </a:gridCol>
                <a:gridCol w="1990118">
                  <a:extLst>
                    <a:ext uri="{9D8B030D-6E8A-4147-A177-3AD203B41FA5}">
                      <a16:colId xmlns:a16="http://schemas.microsoft.com/office/drawing/2014/main" val="3611957686"/>
                    </a:ext>
                  </a:extLst>
                </a:gridCol>
              </a:tblGrid>
              <a:tr h="668259">
                <a:tc>
                  <a:txBody>
                    <a:bodyPr/>
                    <a:lstStyle/>
                    <a:p>
                      <a:r>
                        <a:rPr lang="en-US" sz="3000"/>
                        <a:t>Accuracy</a:t>
                      </a:r>
                      <a:endParaRPr lang="es-ES" sz="3000"/>
                    </a:p>
                  </a:txBody>
                  <a:tcPr marL="151877" marR="151877" marT="75938" marB="75938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0.86 </a:t>
                      </a:r>
                      <a:endParaRPr lang="es-ES" sz="3000" dirty="0"/>
                    </a:p>
                  </a:txBody>
                  <a:tcPr marL="151877" marR="151877" marT="75938" marB="75938"/>
                </a:tc>
                <a:extLst>
                  <a:ext uri="{0D108BD9-81ED-4DB2-BD59-A6C34878D82A}">
                    <a16:rowId xmlns:a16="http://schemas.microsoft.com/office/drawing/2014/main" val="977424248"/>
                  </a:ext>
                </a:extLst>
              </a:tr>
              <a:tr h="668259">
                <a:tc>
                  <a:txBody>
                    <a:bodyPr/>
                    <a:lstStyle/>
                    <a:p>
                      <a:r>
                        <a:rPr lang="en-US" sz="3000" dirty="0"/>
                        <a:t>Precision</a:t>
                      </a:r>
                      <a:endParaRPr lang="es-ES" sz="3000" dirty="0"/>
                    </a:p>
                  </a:txBody>
                  <a:tcPr marL="151877" marR="151877" marT="75938" marB="75938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0.91</a:t>
                      </a:r>
                      <a:endParaRPr lang="es-ES" sz="3000" dirty="0"/>
                    </a:p>
                  </a:txBody>
                  <a:tcPr marL="151877" marR="151877" marT="75938" marB="75938"/>
                </a:tc>
                <a:extLst>
                  <a:ext uri="{0D108BD9-81ED-4DB2-BD59-A6C34878D82A}">
                    <a16:rowId xmlns:a16="http://schemas.microsoft.com/office/drawing/2014/main" val="1893255618"/>
                  </a:ext>
                </a:extLst>
              </a:tr>
              <a:tr h="668259">
                <a:tc>
                  <a:txBody>
                    <a:bodyPr/>
                    <a:lstStyle/>
                    <a:p>
                      <a:r>
                        <a:rPr lang="en-US" sz="3000"/>
                        <a:t>Recall</a:t>
                      </a:r>
                      <a:endParaRPr lang="es-ES" sz="3000"/>
                    </a:p>
                  </a:txBody>
                  <a:tcPr marL="151877" marR="151877" marT="75938" marB="75938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0.82</a:t>
                      </a:r>
                      <a:endParaRPr lang="es-ES" sz="3000" dirty="0"/>
                    </a:p>
                  </a:txBody>
                  <a:tcPr marL="151877" marR="151877" marT="75938" marB="75938"/>
                </a:tc>
                <a:extLst>
                  <a:ext uri="{0D108BD9-81ED-4DB2-BD59-A6C34878D82A}">
                    <a16:rowId xmlns:a16="http://schemas.microsoft.com/office/drawing/2014/main" val="3087965194"/>
                  </a:ext>
                </a:extLst>
              </a:tr>
              <a:tr h="6682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/>
                        <a:t>F1</a:t>
                      </a:r>
                      <a:endParaRPr lang="es-ES" sz="3000"/>
                    </a:p>
                  </a:txBody>
                  <a:tcPr marL="151877" marR="151877" marT="75938" marB="75938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0.86</a:t>
                      </a:r>
                      <a:endParaRPr lang="es-ES" sz="3000" dirty="0"/>
                    </a:p>
                  </a:txBody>
                  <a:tcPr marL="151877" marR="151877" marT="75938" marB="75938"/>
                </a:tc>
                <a:extLst>
                  <a:ext uri="{0D108BD9-81ED-4DB2-BD59-A6C34878D82A}">
                    <a16:rowId xmlns:a16="http://schemas.microsoft.com/office/drawing/2014/main" val="1887902525"/>
                  </a:ext>
                </a:extLst>
              </a:tr>
              <a:tr h="668259">
                <a:tc>
                  <a:txBody>
                    <a:bodyPr/>
                    <a:lstStyle/>
                    <a:p>
                      <a:r>
                        <a:rPr lang="en-US" sz="3000" dirty="0"/>
                        <a:t>AUC-ROC</a:t>
                      </a:r>
                      <a:endParaRPr lang="es-ES" sz="3000" dirty="0"/>
                    </a:p>
                  </a:txBody>
                  <a:tcPr marL="151877" marR="151877" marT="75938" marB="75938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0.87</a:t>
                      </a:r>
                      <a:endParaRPr lang="es-ES" sz="3000" dirty="0"/>
                    </a:p>
                  </a:txBody>
                  <a:tcPr marL="151877" marR="151877" marT="75938" marB="75938"/>
                </a:tc>
                <a:extLst>
                  <a:ext uri="{0D108BD9-81ED-4DB2-BD59-A6C34878D82A}">
                    <a16:rowId xmlns:a16="http://schemas.microsoft.com/office/drawing/2014/main" val="397791443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EA5795BC-E167-8337-4DBA-ED7D71FB1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23" y="153176"/>
            <a:ext cx="49053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8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A8D34B-9229-9B8B-8DF3-4D44B903E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s-ES" sz="3300" b="1" dirty="0">
                <a:solidFill>
                  <a:schemeClr val="tx2"/>
                </a:solidFill>
              </a:rPr>
              <a:t>Discusión sobre limitaciones y mejoras Dispute</a:t>
            </a:r>
            <a:endParaRPr lang="es-ES" sz="3300" dirty="0">
              <a:solidFill>
                <a:schemeClr val="tx2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C45EC7-38DB-FE86-4737-AC224BC2B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772288"/>
          </a:xfrm>
        </p:spPr>
        <p:txBody>
          <a:bodyPr anchor="t">
            <a:normAutofit fontScale="92500" lnSpcReduction="20000"/>
          </a:bodyPr>
          <a:lstStyle/>
          <a:p>
            <a:r>
              <a:rPr lang="es-ES" sz="1500" b="1" dirty="0">
                <a:solidFill>
                  <a:schemeClr val="tx2"/>
                </a:solidFill>
              </a:rPr>
              <a:t>API sin valores por defecto</a:t>
            </a:r>
            <a:r>
              <a:rPr lang="es-ES" sz="1500" dirty="0">
                <a:solidFill>
                  <a:schemeClr val="tx2"/>
                </a:solidFill>
              </a:rPr>
              <a:t>: La API no tiene valores predeterminados.</a:t>
            </a:r>
          </a:p>
          <a:p>
            <a:r>
              <a:rPr lang="es-ES" sz="1500" b="1" dirty="0">
                <a:solidFill>
                  <a:schemeClr val="tx2"/>
                </a:solidFill>
              </a:rPr>
              <a:t>Demasiadas neuronas</a:t>
            </a:r>
            <a:r>
              <a:rPr lang="es-ES" sz="1500" dirty="0">
                <a:solidFill>
                  <a:schemeClr val="tx2"/>
                </a:solidFill>
              </a:rPr>
              <a:t>: No hay mejoras significativas al usar 64 y 32 neuronas con la configuración actual.</a:t>
            </a:r>
          </a:p>
          <a:p>
            <a:r>
              <a:rPr lang="es-ES" sz="1500" b="1" dirty="0">
                <a:solidFill>
                  <a:schemeClr val="tx2"/>
                </a:solidFill>
              </a:rPr>
              <a:t>Estructuras no probadas</a:t>
            </a:r>
            <a:r>
              <a:rPr lang="es-ES" sz="1500" dirty="0">
                <a:solidFill>
                  <a:schemeClr val="tx2"/>
                </a:solidFill>
              </a:rPr>
              <a:t>: No se han probado otros tipos de estructuras, como las convolucionales.</a:t>
            </a:r>
          </a:p>
          <a:p>
            <a:r>
              <a:rPr lang="es-ES" sz="1500" b="1" dirty="0">
                <a:solidFill>
                  <a:schemeClr val="tx2"/>
                </a:solidFill>
              </a:rPr>
              <a:t>Sobreajuste</a:t>
            </a:r>
            <a:r>
              <a:rPr lang="es-ES" sz="1500" dirty="0">
                <a:solidFill>
                  <a:schemeClr val="tx2"/>
                </a:solidFill>
              </a:rPr>
              <a:t>: El modelo está </a:t>
            </a:r>
            <a:r>
              <a:rPr lang="es-ES" sz="1500" dirty="0" err="1">
                <a:solidFill>
                  <a:schemeClr val="tx2"/>
                </a:solidFill>
              </a:rPr>
              <a:t>sobreajustado</a:t>
            </a:r>
            <a:r>
              <a:rPr lang="es-ES" sz="1500" dirty="0">
                <a:solidFill>
                  <a:schemeClr val="tx2"/>
                </a:solidFill>
              </a:rPr>
              <a:t>, con una precisión de entrenamiento de 0.96 frente a 0.87 en pruebas.</a:t>
            </a:r>
          </a:p>
          <a:p>
            <a:r>
              <a:rPr lang="es-ES" sz="1500" b="1" dirty="0">
                <a:solidFill>
                  <a:schemeClr val="tx2"/>
                </a:solidFill>
              </a:rPr>
              <a:t>Optimizar:</a:t>
            </a:r>
            <a:r>
              <a:rPr lang="es-ES" sz="1500" dirty="0">
                <a:solidFill>
                  <a:schemeClr val="tx2"/>
                </a:solidFill>
              </a:rPr>
              <a:t> según las necesidades de la empresa</a:t>
            </a:r>
          </a:p>
          <a:p>
            <a:r>
              <a:rPr lang="es-ES" sz="1500" b="1" dirty="0">
                <a:solidFill>
                  <a:schemeClr val="tx2"/>
                </a:solidFill>
              </a:rPr>
              <a:t>Datos limitados</a:t>
            </a:r>
            <a:r>
              <a:rPr lang="es-ES" sz="1500" dirty="0">
                <a:solidFill>
                  <a:schemeClr val="tx2"/>
                </a:solidFill>
              </a:rPr>
              <a:t>: Solo se han utilizado 6006 casos, lo que representa el 78% de los datos.</a:t>
            </a:r>
          </a:p>
          <a:p>
            <a:r>
              <a:rPr lang="es-ES" sz="1500" b="1" dirty="0">
                <a:solidFill>
                  <a:schemeClr val="tx2"/>
                </a:solidFill>
              </a:rPr>
              <a:t>Datos desbalanceados</a:t>
            </a:r>
            <a:r>
              <a:rPr lang="es-ES" sz="1500" dirty="0">
                <a:solidFill>
                  <a:schemeClr val="tx2"/>
                </a:solidFill>
              </a:rPr>
              <a:t>: Solo el 4% de los casos representan situaciones en las que el consumidor no respondió a tiempo, y todos estos casos se disputaron</a:t>
            </a:r>
          </a:p>
          <a:p>
            <a:r>
              <a:rPr lang="es-ES" sz="1500" b="1" dirty="0">
                <a:solidFill>
                  <a:schemeClr val="tx2"/>
                </a:solidFill>
              </a:rPr>
              <a:t>Baja </a:t>
            </a:r>
            <a:r>
              <a:rPr lang="es-ES" sz="1500" b="1" dirty="0" err="1">
                <a:solidFill>
                  <a:schemeClr val="tx2"/>
                </a:solidFill>
              </a:rPr>
              <a:t>interpretabilididad</a:t>
            </a:r>
            <a:r>
              <a:rPr lang="es-ES" sz="1500" b="1" dirty="0">
                <a:solidFill>
                  <a:schemeClr val="tx2"/>
                </a:solidFill>
              </a:rPr>
              <a:t>: </a:t>
            </a:r>
            <a:r>
              <a:rPr lang="es-ES" sz="1500" dirty="0">
                <a:solidFill>
                  <a:schemeClr val="tx2"/>
                </a:solidFill>
              </a:rPr>
              <a:t>al usar exclusivamente </a:t>
            </a:r>
            <a:r>
              <a:rPr lang="es-ES" sz="1500" dirty="0" err="1">
                <a:solidFill>
                  <a:schemeClr val="tx2"/>
                </a:solidFill>
              </a:rPr>
              <a:t>onehot</a:t>
            </a:r>
            <a:r>
              <a:rPr lang="es-ES" sz="1500" dirty="0">
                <a:solidFill>
                  <a:schemeClr val="tx2"/>
                </a:solidFill>
              </a:rPr>
              <a:t> </a:t>
            </a:r>
            <a:r>
              <a:rPr lang="es-ES" sz="1500" dirty="0" err="1">
                <a:solidFill>
                  <a:schemeClr val="tx2"/>
                </a:solidFill>
              </a:rPr>
              <a:t>encoding</a:t>
            </a:r>
            <a:r>
              <a:rPr lang="es-ES" sz="1500" dirty="0">
                <a:solidFill>
                  <a:schemeClr val="tx2"/>
                </a:solidFill>
              </a:rPr>
              <a:t> tiene 952 </a:t>
            </a:r>
            <a:r>
              <a:rPr lang="es-ES" sz="1500" dirty="0" err="1">
                <a:solidFill>
                  <a:schemeClr val="tx2"/>
                </a:solidFill>
              </a:rPr>
              <a:t>features</a:t>
            </a:r>
            <a:r>
              <a:rPr lang="es-ES" sz="1500" dirty="0">
                <a:solidFill>
                  <a:schemeClr val="tx2"/>
                </a:solidFill>
              </a:rPr>
              <a:t> y no esta en la misma pipeline</a:t>
            </a:r>
          </a:p>
          <a:p>
            <a:endParaRPr lang="es-ES" sz="1100" dirty="0">
              <a:solidFill>
                <a:schemeClr val="tx2"/>
              </a:solidFill>
            </a:endParaRPr>
          </a:p>
          <a:p>
            <a:endParaRPr lang="es-ES" sz="1100" dirty="0">
              <a:solidFill>
                <a:schemeClr val="tx2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69F952D9-CF6D-D987-41C5-1989CAE65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7"/>
          <a:stretch>
            <a:fillRect/>
          </a:stretch>
        </p:blipFill>
        <p:spPr>
          <a:xfrm>
            <a:off x="6468190" y="1699542"/>
            <a:ext cx="5770846" cy="407561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2030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F43F27-51F5-EE47-3AA4-9A1BDB82E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Preguntas</a:t>
            </a:r>
          </a:p>
        </p:txBody>
      </p:sp>
      <p:pic>
        <p:nvPicPr>
          <p:cNvPr id="6" name="Graphic 5" descr="Thought bubble">
            <a:extLst>
              <a:ext uri="{FF2B5EF4-FFF2-40B4-BE49-F238E27FC236}">
                <a16:creationId xmlns:a16="http://schemas.microsoft.com/office/drawing/2014/main" id="{C816E20F-FACD-8690-5CD7-0A5EEB211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1471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03386D-8EC0-490A-9296-FAFCF1AD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4720EDA-E218-43A9-8817-08F09F4DB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87C4F29-0DC4-4901-A2FD-7C88889E6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6A781BA-2341-444F-811D-870633C4F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22380D-7C80-99DA-B2A7-79CAFC65B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817" y="-8344"/>
            <a:ext cx="4804659" cy="737416"/>
          </a:xfrm>
        </p:spPr>
        <p:txBody>
          <a:bodyPr anchor="b">
            <a:normAutofit/>
          </a:bodyPr>
          <a:lstStyle/>
          <a:p>
            <a:r>
              <a:rPr lang="es-ES" b="1" dirty="0"/>
              <a:t>Contextualización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E726BE-348E-513A-7795-9A241272D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174" y="595902"/>
            <a:ext cx="4804659" cy="3341075"/>
          </a:xfrm>
        </p:spPr>
        <p:txBody>
          <a:bodyPr anchor="t">
            <a:normAutofit/>
          </a:bodyPr>
          <a:lstStyle/>
          <a:p>
            <a:endParaRPr lang="es-ES" sz="1800" dirty="0"/>
          </a:p>
          <a:p>
            <a:r>
              <a:rPr lang="es-ES" sz="1800" dirty="0"/>
              <a:t>Se pretende estimar primero si:</a:t>
            </a:r>
          </a:p>
          <a:p>
            <a:pPr lvl="1"/>
            <a:r>
              <a:rPr lang="es-ES" sz="1800" dirty="0"/>
              <a:t> la respuesta será a tiempo (modelos </a:t>
            </a:r>
            <a:r>
              <a:rPr lang="es-ES" sz="1800" b="1" dirty="0" err="1"/>
              <a:t>timely</a:t>
            </a:r>
            <a:r>
              <a:rPr lang="es-ES" sz="1800" dirty="0"/>
              <a:t>)  </a:t>
            </a:r>
          </a:p>
          <a:p>
            <a:pPr lvl="1"/>
            <a:r>
              <a:rPr lang="es-ES" sz="1800" dirty="0"/>
              <a:t>Si el cliente disputara o no (modelos </a:t>
            </a:r>
            <a:r>
              <a:rPr lang="es-ES" sz="1800" b="1" dirty="0"/>
              <a:t>dispute</a:t>
            </a:r>
            <a:r>
              <a:rPr lang="es-ES" sz="1800" dirty="0"/>
              <a:t>).</a:t>
            </a:r>
          </a:p>
          <a:p>
            <a:r>
              <a:rPr lang="es-ES" sz="1800" dirty="0"/>
              <a:t> Ambos  son modelos de clasificación binaria</a:t>
            </a:r>
          </a:p>
          <a:p>
            <a:r>
              <a:rPr lang="es-ES" sz="1800" dirty="0"/>
              <a:t>Tras esto se pretende utilizar ambos modelos se introducirlos en una app de </a:t>
            </a:r>
            <a:r>
              <a:rPr lang="es-ES" sz="1800" i="1" dirty="0" err="1"/>
              <a:t>gradio</a:t>
            </a:r>
            <a:endParaRPr lang="es-ES" sz="1800" dirty="0"/>
          </a:p>
        </p:txBody>
      </p: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A8AD5753-EDB4-E3F9-BB30-615D1F73B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987264"/>
              </p:ext>
            </p:extLst>
          </p:nvPr>
        </p:nvGraphicFramePr>
        <p:xfrm>
          <a:off x="7659212" y="0"/>
          <a:ext cx="4529740" cy="6821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317">
                  <a:extLst>
                    <a:ext uri="{9D8B030D-6E8A-4147-A177-3AD203B41FA5}">
                      <a16:colId xmlns:a16="http://schemas.microsoft.com/office/drawing/2014/main" val="760002729"/>
                    </a:ext>
                  </a:extLst>
                </a:gridCol>
                <a:gridCol w="1667091">
                  <a:extLst>
                    <a:ext uri="{9D8B030D-6E8A-4147-A177-3AD203B41FA5}">
                      <a16:colId xmlns:a16="http://schemas.microsoft.com/office/drawing/2014/main" val="3209034018"/>
                    </a:ext>
                  </a:extLst>
                </a:gridCol>
                <a:gridCol w="1122573">
                  <a:extLst>
                    <a:ext uri="{9D8B030D-6E8A-4147-A177-3AD203B41FA5}">
                      <a16:colId xmlns:a16="http://schemas.microsoft.com/office/drawing/2014/main" val="4065570421"/>
                    </a:ext>
                  </a:extLst>
                </a:gridCol>
                <a:gridCol w="587759">
                  <a:extLst>
                    <a:ext uri="{9D8B030D-6E8A-4147-A177-3AD203B41FA5}">
                      <a16:colId xmlns:a16="http://schemas.microsoft.com/office/drawing/2014/main" val="1405020172"/>
                    </a:ext>
                  </a:extLst>
                </a:gridCol>
              </a:tblGrid>
              <a:tr h="352712">
                <a:tc>
                  <a:txBody>
                    <a:bodyPr/>
                    <a:lstStyle/>
                    <a:p>
                      <a:endParaRPr lang="es-ES" sz="130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/>
                        <a:t>Ej.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/>
                        <a:t>Rango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/>
                        <a:t>Vacios?</a:t>
                      </a:r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632406377"/>
                  </a:ext>
                </a:extLst>
              </a:tr>
              <a:tr h="352712">
                <a:tc>
                  <a:txBody>
                    <a:bodyPr/>
                    <a:lstStyle/>
                    <a:p>
                      <a:r>
                        <a:rPr lang="es-ES" sz="13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Complaint</a:t>
                      </a:r>
                      <a:r>
                        <a:rPr lang="es-ES" sz="13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ID </a:t>
                      </a:r>
                      <a:endParaRPr lang="es-ES" sz="130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1291006</a:t>
                      </a:r>
                      <a:endParaRPr lang="es-ES" sz="130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endParaRPr lang="es-ES" sz="130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/>
                        <a:t>No</a:t>
                      </a:r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642730813"/>
                  </a:ext>
                </a:extLst>
              </a:tr>
              <a:tr h="352712">
                <a:tc>
                  <a:txBody>
                    <a:bodyPr/>
                    <a:lstStyle/>
                    <a:p>
                      <a:r>
                        <a:rPr lang="es-ES" sz="13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</a:t>
                      </a:r>
                      <a:r>
                        <a:rPr lang="es-ES" sz="13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ES" sz="130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>
                          <a:solidFill>
                            <a:schemeClr val="tx2"/>
                          </a:solidFill>
                        </a:rPr>
                        <a:t>H</a:t>
                      </a:r>
                      <a:r>
                        <a:rPr lang="es-ES" sz="1300"/>
                        <a:t>ipoteca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/>
                        <a:t>11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/>
                        <a:t>No</a:t>
                      </a:r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2587189080"/>
                  </a:ext>
                </a:extLst>
              </a:tr>
              <a:tr h="352712">
                <a:tc>
                  <a:txBody>
                    <a:bodyPr/>
                    <a:lstStyle/>
                    <a:p>
                      <a:r>
                        <a:rPr lang="es-ES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Sub-product </a:t>
                      </a:r>
                      <a:endParaRPr lang="es-ES" sz="130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>
                          <a:solidFill>
                            <a:schemeClr val="tx2"/>
                          </a:solidFill>
                        </a:rPr>
                        <a:t>H</a:t>
                      </a:r>
                      <a:r>
                        <a:rPr lang="es-ES" sz="1300"/>
                        <a:t>ipoteca asegurada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/>
                        <a:t>43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endParaRPr lang="es-ES" sz="1300"/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3707021942"/>
                  </a:ext>
                </a:extLst>
              </a:tr>
              <a:tr h="566975">
                <a:tc>
                  <a:txBody>
                    <a:bodyPr/>
                    <a:lstStyle/>
                    <a:p>
                      <a:r>
                        <a:rPr lang="es-ES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Issue</a:t>
                      </a:r>
                      <a:endParaRPr lang="es-ES" sz="130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dirty="0">
                          <a:solidFill>
                            <a:schemeClr val="tx2"/>
                          </a:solidFill>
                        </a:rPr>
                        <a:t>Tácticas de comunicación</a:t>
                      </a:r>
                    </a:p>
                    <a:p>
                      <a:endParaRPr lang="es-ES" sz="130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/>
                        <a:t>90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/>
                        <a:t>No</a:t>
                      </a:r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2817474226"/>
                  </a:ext>
                </a:extLst>
              </a:tr>
              <a:tr h="566975">
                <a:tc>
                  <a:txBody>
                    <a:bodyPr/>
                    <a:lstStyle/>
                    <a:p>
                      <a:r>
                        <a:rPr lang="es-ES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Sub-issue</a:t>
                      </a:r>
                      <a:endParaRPr lang="es-ES" sz="130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dirty="0">
                          <a:solidFill>
                            <a:schemeClr val="tx2"/>
                          </a:solidFill>
                        </a:rPr>
                        <a:t> Llamadas repetitivas o frecuentes</a:t>
                      </a:r>
                    </a:p>
                    <a:p>
                      <a:endParaRPr lang="es-ES" sz="130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/>
                        <a:t>47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/>
                        <a:t>Si</a:t>
                      </a:r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848854727"/>
                  </a:ext>
                </a:extLst>
              </a:tr>
              <a:tr h="352712">
                <a:tc>
                  <a:txBody>
                    <a:bodyPr/>
                    <a:lstStyle/>
                    <a:p>
                      <a:r>
                        <a:rPr lang="es-ES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es-ES" sz="130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TX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/>
                        <a:t>60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/>
                        <a:t>Si</a:t>
                      </a:r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2869697173"/>
                  </a:ext>
                </a:extLst>
              </a:tr>
              <a:tr h="352712">
                <a:tc>
                  <a:txBody>
                    <a:bodyPr/>
                    <a:lstStyle/>
                    <a:p>
                      <a:r>
                        <a:rPr lang="es-ES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ZIP code</a:t>
                      </a:r>
                      <a:endParaRPr lang="es-ES" sz="130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76119.0</a:t>
                      </a:r>
                      <a:endParaRPr lang="es-ES" sz="130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/>
                        <a:t>---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/>
                        <a:t>Si</a:t>
                      </a:r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1496015366"/>
                  </a:ext>
                </a:extLst>
              </a:tr>
              <a:tr h="781239">
                <a:tc>
                  <a:txBody>
                    <a:bodyPr/>
                    <a:lstStyle/>
                    <a:p>
                      <a:r>
                        <a:rPr lang="es-ES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 received'</a:t>
                      </a:r>
                      <a:endParaRPr lang="es-ES" sz="130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2015-03-19</a:t>
                      </a:r>
                      <a:endParaRPr lang="es-ES" sz="130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Desde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2015-01-01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2015-03-19</a:t>
                      </a:r>
                      <a:endParaRPr lang="es-ES" sz="130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/>
                        <a:t>No</a:t>
                      </a:r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3315461871"/>
                  </a:ext>
                </a:extLst>
              </a:tr>
              <a:tr h="781239">
                <a:tc>
                  <a:txBody>
                    <a:bodyPr/>
                    <a:lstStyle/>
                    <a:p>
                      <a:r>
                        <a:rPr lang="es-ES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 sent to company</a:t>
                      </a:r>
                      <a:endParaRPr lang="es-ES" sz="130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2015-03-19</a:t>
                      </a:r>
                      <a:endParaRPr lang="es-ES" sz="130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Desde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2015-01-01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2015-03-19</a:t>
                      </a:r>
                      <a:endParaRPr lang="es-ES" sz="130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300"/>
                        <a:t>No</a:t>
                      </a:r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1625014310"/>
                  </a:ext>
                </a:extLst>
              </a:tr>
              <a:tr h="352712">
                <a:tc>
                  <a:txBody>
                    <a:bodyPr/>
                    <a:lstStyle/>
                    <a:p>
                      <a:r>
                        <a:rPr lang="es-ES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Company response</a:t>
                      </a:r>
                      <a:endParaRPr lang="es-ES" sz="130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300">
                          <a:effectLst/>
                        </a:rPr>
                        <a:t>Closed with explanation</a:t>
                      </a:r>
                    </a:p>
                  </a:txBody>
                  <a:tcPr marL="32556" marR="32556" marT="16278" marB="16278" anchor="ctr"/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6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/>
                        <a:t>No</a:t>
                      </a:r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1650609352"/>
                  </a:ext>
                </a:extLst>
              </a:tr>
              <a:tr h="352712">
                <a:tc>
                  <a:txBody>
                    <a:bodyPr/>
                    <a:lstStyle/>
                    <a:p>
                      <a:r>
                        <a:rPr lang="es-ES" sz="1300"/>
                        <a:t>Company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Premium Asset Services, LLC</a:t>
                      </a:r>
                      <a:endParaRPr lang="es-ES" sz="1300">
                        <a:effectLst/>
                      </a:endParaRPr>
                    </a:p>
                  </a:txBody>
                  <a:tcPr marL="32556" marR="32556" marT="16278" marB="16278" anchor="ctr"/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1534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/>
                        <a:t>No</a:t>
                      </a:r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4054239836"/>
                  </a:ext>
                </a:extLst>
              </a:tr>
              <a:tr h="352712">
                <a:tc>
                  <a:txBody>
                    <a:bodyPr/>
                    <a:lstStyle/>
                    <a:p>
                      <a:r>
                        <a:rPr lang="es-ES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Timely response?</a:t>
                      </a:r>
                      <a:endParaRPr lang="es-ES" sz="130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/>
                        <a:t>Si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endParaRPr lang="es-ES" sz="130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/>
                        <a:t>No</a:t>
                      </a:r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2342458712"/>
                  </a:ext>
                </a:extLst>
              </a:tr>
              <a:tr h="352712">
                <a:tc>
                  <a:txBody>
                    <a:bodyPr/>
                    <a:lstStyle/>
                    <a:p>
                      <a:r>
                        <a:rPr lang="es-ES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Consumer disputed?</a:t>
                      </a:r>
                      <a:endParaRPr lang="es-ES" sz="130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Si</a:t>
                      </a:r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endParaRPr lang="es-ES" sz="1300" dirty="0"/>
                    </a:p>
                  </a:txBody>
                  <a:tcPr marL="48834" marR="48834" marT="24417" marB="24417"/>
                </a:tc>
                <a:tc>
                  <a:txBody>
                    <a:bodyPr/>
                    <a:lstStyle/>
                    <a:p>
                      <a:r>
                        <a:rPr lang="es-ES" sz="1300" dirty="0"/>
                        <a:t>Si</a:t>
                      </a:r>
                    </a:p>
                  </a:txBody>
                  <a:tcPr marL="48834" marR="48834" marT="24417" marB="24417"/>
                </a:tc>
                <a:extLst>
                  <a:ext uri="{0D108BD9-81ED-4DB2-BD59-A6C34878D82A}">
                    <a16:rowId xmlns:a16="http://schemas.microsoft.com/office/drawing/2014/main" val="1539669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444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20177AA-1BA8-025B-665B-5FA942F63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6" y="710334"/>
            <a:ext cx="5932914" cy="52061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48B7C6A-E4E9-50DF-E010-71A75F926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710334"/>
            <a:ext cx="60960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3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BCEBC4-8DF7-8BB2-57A4-8131D5299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26" y="677059"/>
            <a:ext cx="9833548" cy="1066802"/>
          </a:xfrm>
        </p:spPr>
        <p:txBody>
          <a:bodyPr anchor="b">
            <a:normAutofit/>
          </a:bodyPr>
          <a:lstStyle/>
          <a:p>
            <a:r>
              <a:rPr lang="es-ES" sz="3600" b="1" dirty="0">
                <a:solidFill>
                  <a:schemeClr val="tx2"/>
                </a:solidFill>
              </a:rPr>
              <a:t>Limpieza y transformaciones en los datos</a:t>
            </a:r>
            <a:endParaRPr lang="es-ES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90EC1B-377D-DF8B-06C2-2688E4622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26" y="1948543"/>
            <a:ext cx="9833548" cy="40028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ES" sz="1600" dirty="0">
                <a:solidFill>
                  <a:schemeClr val="tx2"/>
                </a:solidFill>
              </a:rPr>
              <a:t>Para los casos en los que se tenia el ZIP </a:t>
            </a:r>
            <a:r>
              <a:rPr lang="es-ES" sz="1600" dirty="0" err="1">
                <a:solidFill>
                  <a:schemeClr val="tx2"/>
                </a:solidFill>
              </a:rPr>
              <a:t>code</a:t>
            </a:r>
            <a:r>
              <a:rPr lang="es-ES" sz="1600" dirty="0">
                <a:solidFill>
                  <a:schemeClr val="tx2"/>
                </a:solidFill>
              </a:rPr>
              <a:t> pero no el estado de procedencia se ha utilizado la API </a:t>
            </a:r>
            <a:r>
              <a:rPr lang="es-ES" sz="1600" i="1" dirty="0" err="1">
                <a:solidFill>
                  <a:schemeClr val="tx2"/>
                </a:solidFill>
              </a:rPr>
              <a:t>zippotam</a:t>
            </a:r>
            <a:r>
              <a:rPr lang="es-ES" sz="1600" dirty="0">
                <a:solidFill>
                  <a:schemeClr val="tx2"/>
                </a:solidFill>
              </a:rPr>
              <a:t>. </a:t>
            </a:r>
          </a:p>
          <a:p>
            <a:r>
              <a:rPr lang="es-ES" sz="1600" dirty="0">
                <a:solidFill>
                  <a:schemeClr val="tx2"/>
                </a:solidFill>
              </a:rPr>
              <a:t>Para los zip vacíos se relleno con el código Zip 0</a:t>
            </a:r>
          </a:p>
          <a:p>
            <a:r>
              <a:rPr lang="es-ES" sz="1600" dirty="0">
                <a:solidFill>
                  <a:schemeClr val="tx2"/>
                </a:solidFill>
              </a:rPr>
              <a:t> Para los estados desconocidos se relleno con la etiqueta </a:t>
            </a:r>
            <a:r>
              <a:rPr lang="es-ES" sz="1600" dirty="0" err="1">
                <a:solidFill>
                  <a:schemeClr val="tx2"/>
                </a:solidFill>
              </a:rPr>
              <a:t>Unknown</a:t>
            </a:r>
            <a:endParaRPr lang="es-ES" sz="1600" dirty="0">
              <a:solidFill>
                <a:schemeClr val="tx2"/>
              </a:solidFill>
            </a:endParaRPr>
          </a:p>
          <a:p>
            <a:r>
              <a:rPr lang="es-ES" sz="1600" dirty="0">
                <a:solidFill>
                  <a:schemeClr val="tx2"/>
                </a:solidFill>
              </a:rPr>
              <a:t>Para el resto de las variables se relleno con la etiqueta </a:t>
            </a:r>
            <a:r>
              <a:rPr lang="es-ES" sz="1600" dirty="0" err="1">
                <a:solidFill>
                  <a:schemeClr val="tx2"/>
                </a:solidFill>
              </a:rPr>
              <a:t>Unknown</a:t>
            </a:r>
            <a:r>
              <a:rPr lang="es-ES" sz="1600" dirty="0">
                <a:solidFill>
                  <a:schemeClr val="tx2"/>
                </a:solidFill>
              </a:rPr>
              <a:t> </a:t>
            </a:r>
            <a:r>
              <a:rPr lang="es-ES" sz="1600" dirty="0" err="1">
                <a:solidFill>
                  <a:schemeClr val="tx2"/>
                </a:solidFill>
              </a:rPr>
              <a:t>or</a:t>
            </a:r>
            <a:r>
              <a:rPr lang="es-ES" sz="1600" dirty="0">
                <a:solidFill>
                  <a:schemeClr val="tx2"/>
                </a:solidFill>
              </a:rPr>
              <a:t> </a:t>
            </a:r>
            <a:r>
              <a:rPr lang="es-ES" sz="1600" dirty="0" err="1">
                <a:solidFill>
                  <a:schemeClr val="tx2"/>
                </a:solidFill>
              </a:rPr>
              <a:t>not</a:t>
            </a:r>
            <a:r>
              <a:rPr lang="es-ES" sz="1600" dirty="0">
                <a:solidFill>
                  <a:schemeClr val="tx2"/>
                </a:solidFill>
              </a:rPr>
              <a:t> </a:t>
            </a:r>
            <a:r>
              <a:rPr lang="es-ES" sz="1600" dirty="0" err="1">
                <a:solidFill>
                  <a:schemeClr val="tx2"/>
                </a:solidFill>
              </a:rPr>
              <a:t>specified</a:t>
            </a:r>
            <a:endParaRPr lang="es-ES" sz="16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s-ES" sz="1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ES" sz="1600" dirty="0">
                <a:solidFill>
                  <a:schemeClr val="tx2"/>
                </a:solidFill>
              </a:rPr>
              <a:t>Para </a:t>
            </a:r>
            <a:r>
              <a:rPr lang="es-ES" sz="1600" i="1" dirty="0" err="1">
                <a:solidFill>
                  <a:schemeClr val="tx2"/>
                </a:solidFill>
              </a:rPr>
              <a:t>feature</a:t>
            </a:r>
            <a:r>
              <a:rPr lang="es-ES" sz="1600" i="1" dirty="0">
                <a:solidFill>
                  <a:schemeClr val="tx2"/>
                </a:solidFill>
              </a:rPr>
              <a:t> </a:t>
            </a:r>
            <a:r>
              <a:rPr lang="es-ES" sz="1600" i="1" dirty="0" err="1">
                <a:solidFill>
                  <a:schemeClr val="tx2"/>
                </a:solidFill>
              </a:rPr>
              <a:t>engineering</a:t>
            </a:r>
            <a:r>
              <a:rPr lang="es-ES" sz="1600" i="1" dirty="0">
                <a:solidFill>
                  <a:schemeClr val="tx2"/>
                </a:solidFill>
              </a:rPr>
              <a:t> </a:t>
            </a:r>
            <a:r>
              <a:rPr lang="es-ES" sz="1600" dirty="0">
                <a:solidFill>
                  <a:schemeClr val="tx2"/>
                </a:solidFill>
              </a:rPr>
              <a:t>se las fechas se sacaron 3 variables adicionales:</a:t>
            </a:r>
          </a:p>
          <a:p>
            <a:pPr lvl="1"/>
            <a:r>
              <a:rPr lang="es-ES" sz="1600" dirty="0">
                <a:solidFill>
                  <a:schemeClr val="tx2"/>
                </a:solidFill>
              </a:rPr>
              <a:t> Días de retraso (que no se uso porque en todos los casos es 0, y no se acabo usando)</a:t>
            </a:r>
          </a:p>
          <a:p>
            <a:pPr lvl="1"/>
            <a:r>
              <a:rPr lang="es-ES" sz="1600" dirty="0">
                <a:solidFill>
                  <a:schemeClr val="tx2"/>
                </a:solidFill>
              </a:rPr>
              <a:t> </a:t>
            </a:r>
            <a:r>
              <a:rPr lang="es-ES" sz="1600" dirty="0" err="1">
                <a:solidFill>
                  <a:schemeClr val="tx2"/>
                </a:solidFill>
              </a:rPr>
              <a:t>Weekday</a:t>
            </a:r>
            <a:r>
              <a:rPr lang="es-ES" sz="1600" dirty="0">
                <a:solidFill>
                  <a:schemeClr val="tx2"/>
                </a:solidFill>
              </a:rPr>
              <a:t> (En forma de texto)</a:t>
            </a:r>
          </a:p>
          <a:p>
            <a:pPr lvl="1"/>
            <a:r>
              <a:rPr lang="es-ES" sz="1600" dirty="0">
                <a:solidFill>
                  <a:schemeClr val="tx2"/>
                </a:solidFill>
              </a:rPr>
              <a:t> Holiday (si es </a:t>
            </a:r>
            <a:r>
              <a:rPr lang="es-ES" sz="1600" dirty="0" err="1">
                <a:solidFill>
                  <a:schemeClr val="tx2"/>
                </a:solidFill>
              </a:rPr>
              <a:t>dia</a:t>
            </a:r>
            <a:r>
              <a:rPr lang="es-ES" sz="1600" dirty="0">
                <a:solidFill>
                  <a:schemeClr val="tx2"/>
                </a:solidFill>
              </a:rPr>
              <a:t> de fiesta o no. No se acabo usando porque todos son laborables )</a:t>
            </a:r>
          </a:p>
          <a:p>
            <a:r>
              <a:rPr lang="es-ES" sz="1600" dirty="0">
                <a:solidFill>
                  <a:schemeClr val="tx2"/>
                </a:solidFill>
              </a:rPr>
              <a:t>En todos los casos se eliminaros los casos con </a:t>
            </a:r>
            <a:r>
              <a:rPr lang="es-ES" sz="1600" i="1" dirty="0" err="1">
                <a:solidFill>
                  <a:schemeClr val="tx2"/>
                </a:solidFill>
              </a:rPr>
              <a:t>untimely</a:t>
            </a:r>
            <a:r>
              <a:rPr lang="es-ES" sz="1600" i="1" dirty="0">
                <a:solidFill>
                  <a:schemeClr val="tx2"/>
                </a:solidFill>
              </a:rPr>
              <a:t> response</a:t>
            </a:r>
            <a:r>
              <a:rPr lang="es-ES" sz="1600" dirty="0">
                <a:solidFill>
                  <a:schemeClr val="tx2"/>
                </a:solidFill>
              </a:rPr>
              <a:t> o </a:t>
            </a:r>
            <a:r>
              <a:rPr lang="es-ES" sz="1600" i="1" dirty="0">
                <a:solidFill>
                  <a:schemeClr val="tx2"/>
                </a:solidFill>
              </a:rPr>
              <a:t>in </a:t>
            </a:r>
            <a:r>
              <a:rPr lang="es-ES" sz="1600" i="1" dirty="0" err="1">
                <a:solidFill>
                  <a:schemeClr val="tx2"/>
                </a:solidFill>
              </a:rPr>
              <a:t>progress</a:t>
            </a:r>
            <a:r>
              <a:rPr lang="es-ES" sz="1600" i="1" dirty="0">
                <a:solidFill>
                  <a:schemeClr val="tx2"/>
                </a:solidFill>
              </a:rPr>
              <a:t> </a:t>
            </a:r>
          </a:p>
          <a:p>
            <a:r>
              <a:rPr lang="es-ES" sz="1600" i="1" dirty="0">
                <a:solidFill>
                  <a:schemeClr val="tx2"/>
                </a:solidFill>
              </a:rPr>
              <a:t>Se </a:t>
            </a:r>
            <a:r>
              <a:rPr lang="es-ES" sz="1600" i="1" dirty="0" err="1">
                <a:solidFill>
                  <a:schemeClr val="tx2"/>
                </a:solidFill>
              </a:rPr>
              <a:t>dividio</a:t>
            </a:r>
            <a:r>
              <a:rPr lang="es-ES" sz="1600" i="1" dirty="0">
                <a:solidFill>
                  <a:schemeClr val="tx2"/>
                </a:solidFill>
              </a:rPr>
              <a:t> el </a:t>
            </a:r>
            <a:r>
              <a:rPr lang="es-ES" sz="1600" i="1" dirty="0" err="1">
                <a:solidFill>
                  <a:schemeClr val="tx2"/>
                </a:solidFill>
              </a:rPr>
              <a:t>dataset</a:t>
            </a:r>
            <a:r>
              <a:rPr lang="es-ES" sz="1600" i="1" dirty="0">
                <a:solidFill>
                  <a:schemeClr val="tx2"/>
                </a:solidFill>
              </a:rPr>
              <a:t> 80:20 barajados</a:t>
            </a:r>
            <a:br>
              <a:rPr lang="es-ES" sz="1600" dirty="0">
                <a:solidFill>
                  <a:schemeClr val="tx2"/>
                </a:solidFill>
              </a:rPr>
            </a:br>
            <a:endParaRPr lang="es-ES" sz="1600" dirty="0">
              <a:solidFill>
                <a:schemeClr val="tx2"/>
              </a:solidFill>
            </a:endParaRPr>
          </a:p>
          <a:p>
            <a:pPr lvl="1"/>
            <a:endParaRPr lang="es-E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282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946E31-0F71-38F7-F747-8A98678E9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312" y="655544"/>
            <a:ext cx="9833548" cy="1066802"/>
          </a:xfrm>
        </p:spPr>
        <p:txBody>
          <a:bodyPr anchor="b">
            <a:normAutofit/>
          </a:bodyPr>
          <a:lstStyle/>
          <a:p>
            <a:r>
              <a:rPr lang="es-ES" sz="3600" dirty="0">
                <a:solidFill>
                  <a:schemeClr val="tx2"/>
                </a:solidFill>
              </a:rPr>
              <a:t>Enfoque de la metodología </a:t>
            </a:r>
            <a:r>
              <a:rPr lang="es-ES" sz="3600" dirty="0" err="1">
                <a:solidFill>
                  <a:schemeClr val="tx2"/>
                </a:solidFill>
              </a:rPr>
              <a:t>timely</a:t>
            </a:r>
            <a:endParaRPr lang="es-ES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FEECD7-ECBE-6F99-F9E1-0AA7E1CF7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722346"/>
            <a:ext cx="9833548" cy="4272553"/>
          </a:xfrm>
        </p:spPr>
        <p:txBody>
          <a:bodyPr anchor="ctr">
            <a:normAutofit/>
          </a:bodyPr>
          <a:lstStyle/>
          <a:p>
            <a:r>
              <a:rPr lang="es-ES" sz="1800" dirty="0">
                <a:solidFill>
                  <a:schemeClr val="tx2"/>
                </a:solidFill>
              </a:rPr>
              <a:t>En el notebook de entrenamiento intentara sacar el estado si no tiene el a pesar de que el modelo no lo use como tal.</a:t>
            </a:r>
          </a:p>
          <a:p>
            <a:r>
              <a:rPr lang="es-ES" sz="1800" dirty="0">
                <a:solidFill>
                  <a:schemeClr val="tx2"/>
                </a:solidFill>
              </a:rPr>
              <a:t>Para el modelo se eliminaron</a:t>
            </a:r>
          </a:p>
          <a:p>
            <a:pPr lvl="1"/>
            <a:r>
              <a:rPr lang="es-ES" sz="1800" dirty="0">
                <a:solidFill>
                  <a:schemeClr val="tx2"/>
                </a:solidFill>
              </a:rPr>
              <a:t>Columna </a:t>
            </a:r>
            <a:r>
              <a:rPr lang="es-ES" sz="1800" dirty="0" err="1">
                <a:solidFill>
                  <a:schemeClr val="tx2"/>
                </a:solidFill>
              </a:rPr>
              <a:t>Compañia</a:t>
            </a:r>
            <a:endParaRPr lang="es-ES" sz="1800" dirty="0">
              <a:solidFill>
                <a:schemeClr val="tx2"/>
              </a:solidFill>
            </a:endParaRPr>
          </a:p>
          <a:p>
            <a:pPr lvl="1"/>
            <a:r>
              <a:rPr lang="es-ES" sz="1800" dirty="0">
                <a:solidFill>
                  <a:schemeClr val="tx2"/>
                </a:solidFill>
              </a:rPr>
              <a:t>Los casos con </a:t>
            </a:r>
            <a:r>
              <a:rPr lang="es-ES" sz="1800" i="1" dirty="0">
                <a:solidFill>
                  <a:schemeClr val="tx2"/>
                </a:solidFill>
              </a:rPr>
              <a:t>Company response in </a:t>
            </a:r>
            <a:r>
              <a:rPr lang="es-ES" sz="1800" i="1" dirty="0" err="1">
                <a:solidFill>
                  <a:schemeClr val="tx2"/>
                </a:solidFill>
              </a:rPr>
              <a:t>progress</a:t>
            </a:r>
            <a:r>
              <a:rPr lang="es-ES" sz="1800" dirty="0">
                <a:solidFill>
                  <a:schemeClr val="tx2"/>
                </a:solidFill>
              </a:rPr>
              <a:t>, y </a:t>
            </a:r>
            <a:r>
              <a:rPr lang="es-ES" sz="1800" dirty="0" err="1">
                <a:solidFill>
                  <a:schemeClr val="tx2"/>
                </a:solidFill>
              </a:rPr>
              <a:t>untimely</a:t>
            </a:r>
            <a:r>
              <a:rPr lang="es-ES" sz="1800" dirty="0">
                <a:solidFill>
                  <a:schemeClr val="tx2"/>
                </a:solidFill>
              </a:rPr>
              <a:t> response</a:t>
            </a:r>
          </a:p>
          <a:p>
            <a:pPr lvl="1"/>
            <a:r>
              <a:rPr lang="es-ES" sz="1800" dirty="0">
                <a:solidFill>
                  <a:schemeClr val="tx2"/>
                </a:solidFill>
              </a:rPr>
              <a:t>Columna Company response</a:t>
            </a:r>
          </a:p>
          <a:p>
            <a:pPr lvl="1"/>
            <a:r>
              <a:rPr lang="es-ES" sz="1800" dirty="0">
                <a:solidFill>
                  <a:schemeClr val="tx2"/>
                </a:solidFill>
              </a:rPr>
              <a:t>Columna </a:t>
            </a:r>
            <a:r>
              <a:rPr lang="es-ES" sz="1800" i="1" dirty="0" err="1">
                <a:solidFill>
                  <a:schemeClr val="tx2"/>
                </a:solidFill>
              </a:rPr>
              <a:t>Complaint</a:t>
            </a:r>
            <a:r>
              <a:rPr lang="es-ES" sz="1800" i="1" dirty="0">
                <a:solidFill>
                  <a:schemeClr val="tx2"/>
                </a:solidFill>
              </a:rPr>
              <a:t> ID</a:t>
            </a:r>
          </a:p>
          <a:p>
            <a:pPr lvl="1"/>
            <a:r>
              <a:rPr lang="es-ES" sz="1800" dirty="0">
                <a:solidFill>
                  <a:schemeClr val="tx2"/>
                </a:solidFill>
              </a:rPr>
              <a:t>Columna </a:t>
            </a:r>
            <a:r>
              <a:rPr lang="es-ES" sz="1800" i="1" dirty="0" err="1">
                <a:solidFill>
                  <a:schemeClr val="tx2"/>
                </a:solidFill>
              </a:rPr>
              <a:t>Consumer</a:t>
            </a:r>
            <a:r>
              <a:rPr lang="es-ES" sz="1800" i="1" dirty="0">
                <a:solidFill>
                  <a:schemeClr val="tx2"/>
                </a:solidFill>
              </a:rPr>
              <a:t> </a:t>
            </a:r>
            <a:r>
              <a:rPr lang="es-ES" sz="1800" i="1" dirty="0" err="1">
                <a:solidFill>
                  <a:schemeClr val="tx2"/>
                </a:solidFill>
              </a:rPr>
              <a:t>disputed</a:t>
            </a:r>
            <a:r>
              <a:rPr lang="es-ES" sz="1800" i="1" dirty="0">
                <a:solidFill>
                  <a:schemeClr val="tx2"/>
                </a:solidFill>
              </a:rPr>
              <a:t>?</a:t>
            </a:r>
          </a:p>
          <a:p>
            <a:pPr lvl="1"/>
            <a:r>
              <a:rPr lang="es-ES" sz="1800" dirty="0">
                <a:solidFill>
                  <a:schemeClr val="tx2"/>
                </a:solidFill>
              </a:rPr>
              <a:t>Columna </a:t>
            </a:r>
            <a:r>
              <a:rPr lang="es-ES" sz="1800" i="1" dirty="0">
                <a:solidFill>
                  <a:schemeClr val="tx2"/>
                </a:solidFill>
              </a:rPr>
              <a:t>ZIP </a:t>
            </a:r>
            <a:r>
              <a:rPr lang="es-ES" sz="1800" i="1" dirty="0" err="1">
                <a:solidFill>
                  <a:schemeClr val="tx2"/>
                </a:solidFill>
              </a:rPr>
              <a:t>code</a:t>
            </a:r>
            <a:endParaRPr lang="es-ES" sz="1800" i="1" dirty="0">
              <a:solidFill>
                <a:schemeClr val="tx2"/>
              </a:solidFill>
            </a:endParaRPr>
          </a:p>
          <a:p>
            <a:pPr lvl="1"/>
            <a:r>
              <a:rPr lang="es-ES" sz="1800" dirty="0">
                <a:solidFill>
                  <a:schemeClr val="tx2"/>
                </a:solidFill>
              </a:rPr>
              <a:t>Columna </a:t>
            </a:r>
            <a:r>
              <a:rPr lang="es-ES" sz="1800" i="1" dirty="0">
                <a:solidFill>
                  <a:schemeClr val="tx2"/>
                </a:solidFill>
              </a:rPr>
              <a:t>Fechas (porque es un rango limitado)</a:t>
            </a:r>
          </a:p>
          <a:p>
            <a:r>
              <a:rPr lang="es-ES" sz="1800" i="1" dirty="0">
                <a:solidFill>
                  <a:schemeClr val="tx2"/>
                </a:solidFill>
              </a:rPr>
              <a:t>En </a:t>
            </a:r>
            <a:r>
              <a:rPr lang="es-ES" sz="1800" i="1" dirty="0" err="1">
                <a:solidFill>
                  <a:schemeClr val="tx2"/>
                </a:solidFill>
              </a:rPr>
              <a:t>feature</a:t>
            </a:r>
            <a:r>
              <a:rPr lang="es-ES" sz="1800" i="1" dirty="0">
                <a:solidFill>
                  <a:schemeClr val="tx2"/>
                </a:solidFill>
              </a:rPr>
              <a:t> </a:t>
            </a:r>
            <a:r>
              <a:rPr lang="es-ES" sz="1800" i="1" dirty="0" err="1">
                <a:solidFill>
                  <a:schemeClr val="tx2"/>
                </a:solidFill>
              </a:rPr>
              <a:t>engineering</a:t>
            </a:r>
            <a:r>
              <a:rPr lang="es-ES" sz="1800" dirty="0">
                <a:solidFill>
                  <a:schemeClr val="tx2"/>
                </a:solidFill>
              </a:rPr>
              <a:t> solo se saco el </a:t>
            </a:r>
            <a:r>
              <a:rPr lang="es-ES" sz="1800" i="1" dirty="0" err="1">
                <a:solidFill>
                  <a:schemeClr val="tx2"/>
                </a:solidFill>
              </a:rPr>
              <a:t>State</a:t>
            </a:r>
            <a:r>
              <a:rPr lang="es-ES" sz="1800" i="1" dirty="0">
                <a:solidFill>
                  <a:schemeClr val="tx2"/>
                </a:solidFill>
              </a:rPr>
              <a:t> si no lo tenia ya</a:t>
            </a:r>
          </a:p>
          <a:p>
            <a:r>
              <a:rPr lang="es-ES" sz="1800" dirty="0">
                <a:solidFill>
                  <a:schemeClr val="tx2"/>
                </a:solidFill>
              </a:rPr>
              <a:t>Se </a:t>
            </a:r>
            <a:r>
              <a:rPr lang="es-ES" sz="1800" dirty="0" err="1">
                <a:solidFill>
                  <a:schemeClr val="tx2"/>
                </a:solidFill>
              </a:rPr>
              <a:t>metio</a:t>
            </a:r>
            <a:r>
              <a:rPr lang="es-ES" sz="1800" dirty="0">
                <a:solidFill>
                  <a:schemeClr val="tx2"/>
                </a:solidFill>
              </a:rPr>
              <a:t> </a:t>
            </a:r>
            <a:r>
              <a:rPr lang="es-ES" sz="1800" dirty="0" err="1">
                <a:solidFill>
                  <a:schemeClr val="tx2"/>
                </a:solidFill>
              </a:rPr>
              <a:t>resampleo</a:t>
            </a:r>
            <a:r>
              <a:rPr lang="es-ES" sz="1800" dirty="0">
                <a:solidFill>
                  <a:schemeClr val="tx2"/>
                </a:solidFill>
              </a:rPr>
              <a:t> con </a:t>
            </a:r>
            <a:r>
              <a:rPr lang="es-ES" sz="1800" i="1" dirty="0">
                <a:solidFill>
                  <a:schemeClr val="tx2"/>
                </a:solidFill>
              </a:rPr>
              <a:t>ADASYN</a:t>
            </a:r>
            <a:r>
              <a:rPr lang="es-ES" sz="1800" dirty="0">
                <a:solidFill>
                  <a:schemeClr val="tx2"/>
                </a:solidFill>
              </a:rPr>
              <a:t> para evitar </a:t>
            </a:r>
            <a:r>
              <a:rPr lang="es-ES" sz="1800" i="1" dirty="0" err="1">
                <a:solidFill>
                  <a:schemeClr val="tx2"/>
                </a:solidFill>
              </a:rPr>
              <a:t>skew</a:t>
            </a:r>
            <a:r>
              <a:rPr lang="es-ES" sz="1800" i="1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939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946E31-0F71-38F7-F747-8A98678E9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s-ES" sz="3600">
                <a:solidFill>
                  <a:schemeClr val="tx2"/>
                </a:solidFill>
              </a:rPr>
              <a:t>Enfoque de la metodología timely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FEECD7-ECBE-6F99-F9E1-0AA7E1CF7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r>
              <a:rPr lang="es-ES" sz="2000" dirty="0">
                <a:solidFill>
                  <a:schemeClr val="tx2"/>
                </a:solidFill>
              </a:rPr>
              <a:t>El modelo que se ha elegido es un </a:t>
            </a:r>
            <a:r>
              <a:rPr lang="es-ES" sz="2000" dirty="0" err="1">
                <a:solidFill>
                  <a:schemeClr val="tx2"/>
                </a:solidFill>
              </a:rPr>
              <a:t>tree</a:t>
            </a:r>
            <a:r>
              <a:rPr lang="es-ES" sz="2000" dirty="0">
                <a:solidFill>
                  <a:schemeClr val="tx2"/>
                </a:solidFill>
              </a:rPr>
              <a:t> </a:t>
            </a:r>
            <a:r>
              <a:rPr lang="es-ES" sz="2000" dirty="0" err="1">
                <a:solidFill>
                  <a:schemeClr val="tx2"/>
                </a:solidFill>
              </a:rPr>
              <a:t>classifier</a:t>
            </a:r>
            <a:r>
              <a:rPr lang="es-ES" sz="2000" dirty="0">
                <a:solidFill>
                  <a:schemeClr val="tx2"/>
                </a:solidFill>
              </a:rPr>
              <a:t> optimizado con </a:t>
            </a:r>
            <a:r>
              <a:rPr lang="es-ES" sz="2000" dirty="0" err="1">
                <a:solidFill>
                  <a:schemeClr val="tx2"/>
                </a:solidFill>
              </a:rPr>
              <a:t>gridsearch</a:t>
            </a:r>
            <a:endParaRPr lang="es-ES" sz="2000" dirty="0">
              <a:solidFill>
                <a:schemeClr val="tx2"/>
              </a:solidFill>
            </a:endParaRPr>
          </a:p>
          <a:p>
            <a:pPr lvl="1"/>
            <a:r>
              <a:rPr lang="es-ES" sz="2000" dirty="0" err="1"/>
              <a:t>criterion</a:t>
            </a:r>
            <a:endParaRPr lang="es-ES" sz="2000" dirty="0"/>
          </a:p>
          <a:p>
            <a:pPr lvl="2"/>
            <a:r>
              <a:rPr lang="es-ES" dirty="0" err="1"/>
              <a:t>gini</a:t>
            </a:r>
            <a:endParaRPr lang="es-ES" dirty="0"/>
          </a:p>
          <a:p>
            <a:pPr lvl="2"/>
            <a:r>
              <a:rPr lang="es-ES" dirty="0" err="1"/>
              <a:t>entropy</a:t>
            </a:r>
            <a:endParaRPr lang="es-ES" dirty="0"/>
          </a:p>
          <a:p>
            <a:pPr lvl="1"/>
            <a:r>
              <a:rPr lang="es-ES" sz="2000" dirty="0" err="1"/>
              <a:t>max_Depth</a:t>
            </a:r>
            <a:r>
              <a:rPr lang="es-ES" sz="2000" dirty="0"/>
              <a:t>=1 a40</a:t>
            </a:r>
          </a:p>
          <a:p>
            <a:pPr lvl="1"/>
            <a:r>
              <a:rPr lang="es-ES" sz="2000" dirty="0" err="1"/>
              <a:t>min_samples_leaf</a:t>
            </a:r>
            <a:r>
              <a:rPr lang="es-ES" sz="2000" dirty="0"/>
              <a:t>=15 a30</a:t>
            </a:r>
          </a:p>
          <a:p>
            <a:r>
              <a:rPr lang="es-ES" sz="2000" dirty="0"/>
              <a:t>El modelo final</a:t>
            </a:r>
          </a:p>
          <a:p>
            <a:pPr lvl="1"/>
            <a:r>
              <a:rPr lang="es-ES" sz="2000" dirty="0" err="1"/>
              <a:t>criterion</a:t>
            </a:r>
            <a:r>
              <a:rPr lang="es-ES" sz="2000" dirty="0"/>
              <a:t> </a:t>
            </a:r>
            <a:r>
              <a:rPr lang="es-ES" sz="2000" dirty="0" err="1"/>
              <a:t>entropy</a:t>
            </a:r>
            <a:endParaRPr lang="es-ES" sz="2000" dirty="0"/>
          </a:p>
          <a:p>
            <a:pPr lvl="1"/>
            <a:r>
              <a:rPr lang="es-ES" sz="2000" dirty="0" err="1"/>
              <a:t>max_Depth</a:t>
            </a:r>
            <a:r>
              <a:rPr lang="es-ES" sz="2000" dirty="0"/>
              <a:t>  25</a:t>
            </a:r>
          </a:p>
          <a:p>
            <a:pPr lvl="1"/>
            <a:r>
              <a:rPr lang="es-ES" sz="2000" dirty="0" err="1"/>
              <a:t>min_samples_leaf</a:t>
            </a:r>
            <a:r>
              <a:rPr lang="es-ES" sz="2000" dirty="0"/>
              <a:t>: 15</a:t>
            </a:r>
          </a:p>
          <a:p>
            <a:endParaRPr lang="es-E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181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D5D2E51-A652-4FCB-ADE3-8974F2723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08E18253-076D-4D89-968E-FCD8887E2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F6EBCC24-DE3B-4BAD-9624-83E1C2D66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658680-7438-4F70-E8F5-79A538CDE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859536"/>
            <a:ext cx="4837176" cy="12435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b="1" kern="1200">
                <a:latin typeface="+mj-lt"/>
                <a:ea typeface="+mj-ea"/>
                <a:cs typeface="+mj-cs"/>
              </a:rPr>
              <a:t>Resultados  y métricas de evaluación timely</a:t>
            </a:r>
            <a:endParaRPr lang="en-US" sz="3400" kern="1200">
              <a:latin typeface="+mj-lt"/>
              <a:ea typeface="+mj-ea"/>
              <a:cs typeface="+mj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07AF1D-AB44-447B-BC2F-DBECCC06C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CD70E2-BD62-41E4-975D-E58B07928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E2D968-5699-E2D3-2413-D4E1C3E83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4600"/>
            <a:ext cx="4837176" cy="36667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kern="1200" dirty="0">
                <a:latin typeface="+mn-lt"/>
                <a:ea typeface="+mn-ea"/>
                <a:cs typeface="+mn-cs"/>
              </a:rPr>
              <a:t>Tiene </a:t>
            </a:r>
            <a:r>
              <a:rPr lang="en-US" sz="1800" kern="1200" dirty="0" err="1">
                <a:latin typeface="+mn-lt"/>
                <a:ea typeface="+mn-ea"/>
                <a:cs typeface="+mn-cs"/>
              </a:rPr>
              <a:t>unos</a:t>
            </a:r>
            <a:r>
              <a:rPr lang="en-US" sz="1800" kern="1200" dirty="0">
                <a:latin typeface="+mn-lt"/>
                <a:ea typeface="+mn-ea"/>
                <a:cs typeface="+mn-cs"/>
              </a:rPr>
              <a:t> buenos </a:t>
            </a:r>
            <a:r>
              <a:rPr lang="en-US" sz="1800" kern="1200" dirty="0" err="1">
                <a:latin typeface="+mn-lt"/>
                <a:ea typeface="+mn-ea"/>
                <a:cs typeface="+mn-cs"/>
              </a:rPr>
              <a:t>estadisticos</a:t>
            </a:r>
            <a:endParaRPr lang="en-US" sz="1800" kern="1200" dirty="0">
              <a:latin typeface="+mn-lt"/>
              <a:ea typeface="+mn-ea"/>
              <a:cs typeface="+mn-cs"/>
            </a:endParaRPr>
          </a:p>
          <a:p>
            <a:r>
              <a:rPr lang="en-US" sz="1800" dirty="0"/>
              <a:t>No </a:t>
            </a:r>
            <a:r>
              <a:rPr lang="en-US" sz="1800" dirty="0" err="1"/>
              <a:t>esta</a:t>
            </a:r>
            <a:r>
              <a:rPr lang="en-US" sz="1800" dirty="0"/>
              <a:t> </a:t>
            </a:r>
            <a:r>
              <a:rPr lang="en-US" sz="1800" dirty="0" err="1"/>
              <a:t>demasiado</a:t>
            </a:r>
            <a:r>
              <a:rPr lang="en-US" sz="1800" dirty="0"/>
              <a:t> </a:t>
            </a:r>
            <a:r>
              <a:rPr lang="en-US" sz="1800" dirty="0" err="1"/>
              <a:t>sobreajustado</a:t>
            </a:r>
            <a:r>
              <a:rPr lang="en-US" sz="1800" dirty="0"/>
              <a:t> </a:t>
            </a:r>
            <a:r>
              <a:rPr lang="en-US" sz="1100" dirty="0"/>
              <a:t>(</a:t>
            </a:r>
            <a:r>
              <a:rPr lang="es-ES" sz="1600" dirty="0"/>
              <a:t>0.89)</a:t>
            </a:r>
            <a:r>
              <a:rPr lang="es-ES" dirty="0"/>
              <a:t> </a:t>
            </a:r>
            <a:endParaRPr lang="en-US" sz="1800" dirty="0"/>
          </a:p>
          <a:p>
            <a:r>
              <a:rPr lang="en-US" sz="1800" kern="1200" dirty="0" err="1">
                <a:latin typeface="+mn-lt"/>
                <a:ea typeface="+mn-ea"/>
                <a:cs typeface="+mn-cs"/>
              </a:rPr>
              <a:t>Aunque</a:t>
            </a:r>
            <a:r>
              <a:rPr lang="en-US" sz="1800" kern="1200" dirty="0">
                <a:latin typeface="+mn-lt"/>
                <a:ea typeface="+mn-ea"/>
                <a:cs typeface="+mn-cs"/>
              </a:rPr>
              <a:t> se </a:t>
            </a:r>
            <a:r>
              <a:rPr lang="en-US" sz="1800" kern="1200" dirty="0" err="1">
                <a:latin typeface="+mn-lt"/>
                <a:ea typeface="+mn-ea"/>
                <a:cs typeface="+mn-cs"/>
              </a:rPr>
              <a:t>encontraros</a:t>
            </a:r>
            <a:r>
              <a:rPr lang="en-US" sz="18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latin typeface="+mn-lt"/>
                <a:ea typeface="+mn-ea"/>
                <a:cs typeface="+mn-cs"/>
              </a:rPr>
              <a:t>modelos</a:t>
            </a:r>
            <a:r>
              <a:rPr lang="en-US" sz="18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latin typeface="+mn-lt"/>
                <a:ea typeface="+mn-ea"/>
                <a:cs typeface="+mn-cs"/>
              </a:rPr>
              <a:t>ligeramente</a:t>
            </a:r>
            <a:r>
              <a:rPr lang="en-US" sz="18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latin typeface="+mn-lt"/>
                <a:ea typeface="+mn-ea"/>
                <a:cs typeface="+mn-cs"/>
              </a:rPr>
              <a:t>mejores</a:t>
            </a:r>
            <a:r>
              <a:rPr lang="en-US" sz="18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latin typeface="+mn-lt"/>
                <a:ea typeface="+mn-ea"/>
                <a:cs typeface="+mn-cs"/>
              </a:rPr>
              <a:t>eran</a:t>
            </a:r>
            <a:r>
              <a:rPr lang="en-US" sz="1800" kern="1200" dirty="0">
                <a:latin typeface="+mn-lt"/>
                <a:ea typeface="+mn-ea"/>
                <a:cs typeface="+mn-cs"/>
              </a:rPr>
              <a:t> </a:t>
            </a:r>
          </a:p>
          <a:p>
            <a:pPr lvl="1"/>
            <a:r>
              <a:rPr lang="en-US" sz="1400" kern="1200" dirty="0" err="1">
                <a:latin typeface="+mn-lt"/>
                <a:ea typeface="+mn-ea"/>
                <a:cs typeface="+mn-cs"/>
              </a:rPr>
              <a:t>mucho</a:t>
            </a:r>
            <a:r>
              <a:rPr lang="en-US" sz="1400" kern="1200" dirty="0">
                <a:latin typeface="+mn-lt"/>
                <a:ea typeface="+mn-ea"/>
                <a:cs typeface="+mn-cs"/>
              </a:rPr>
              <a:t> mas </a:t>
            </a:r>
            <a:r>
              <a:rPr lang="en-US" sz="1400" kern="1200" dirty="0" err="1">
                <a:latin typeface="+mn-lt"/>
                <a:ea typeface="+mn-ea"/>
                <a:cs typeface="+mn-cs"/>
              </a:rPr>
              <a:t>pesados</a:t>
            </a:r>
            <a:r>
              <a:rPr lang="en-US" sz="1400" kern="1200" dirty="0">
                <a:latin typeface="+mn-lt"/>
                <a:ea typeface="+mn-ea"/>
                <a:cs typeface="+mn-cs"/>
              </a:rPr>
              <a:t> y</a:t>
            </a:r>
          </a:p>
          <a:p>
            <a:pPr lvl="1"/>
            <a:r>
              <a:rPr lang="en-US" sz="14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latin typeface="+mn-lt"/>
                <a:ea typeface="+mn-ea"/>
                <a:cs typeface="+mn-cs"/>
              </a:rPr>
              <a:t>sobreajustdoss</a:t>
            </a:r>
            <a:endParaRPr lang="en-US" sz="1400" kern="1200" dirty="0">
              <a:latin typeface="+mn-lt"/>
              <a:ea typeface="+mn-ea"/>
              <a:cs typeface="+mn-cs"/>
            </a:endParaRPr>
          </a:p>
          <a:p>
            <a:pPr lvl="1"/>
            <a:r>
              <a:rPr lang="en-US" sz="14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latin typeface="+mn-lt"/>
                <a:ea typeface="+mn-ea"/>
                <a:cs typeface="+mn-cs"/>
              </a:rPr>
              <a:t>menos</a:t>
            </a:r>
            <a:r>
              <a:rPr lang="en-US" sz="14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latin typeface="+mn-lt"/>
                <a:ea typeface="+mn-ea"/>
                <a:cs typeface="+mn-cs"/>
              </a:rPr>
              <a:t>interpretables</a:t>
            </a:r>
            <a:endParaRPr lang="en-US" sz="1400" kern="1200" dirty="0">
              <a:latin typeface="+mn-lt"/>
              <a:ea typeface="+mn-ea"/>
              <a:cs typeface="+mn-cs"/>
            </a:endParaRPr>
          </a:p>
          <a:p>
            <a:endParaRPr lang="en-US" sz="1800" kern="1200" dirty="0">
              <a:latin typeface="+mn-lt"/>
              <a:ea typeface="+mn-ea"/>
              <a:cs typeface="+mn-cs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6295FCA7-E914-8143-2933-76E99BC72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541398"/>
              </p:ext>
            </p:extLst>
          </p:nvPr>
        </p:nvGraphicFramePr>
        <p:xfrm>
          <a:off x="6722184" y="3064368"/>
          <a:ext cx="5475130" cy="40374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2856">
                  <a:extLst>
                    <a:ext uri="{9D8B030D-6E8A-4147-A177-3AD203B41FA5}">
                      <a16:colId xmlns:a16="http://schemas.microsoft.com/office/drawing/2014/main" val="3537554779"/>
                    </a:ext>
                  </a:extLst>
                </a:gridCol>
                <a:gridCol w="1157858">
                  <a:extLst>
                    <a:ext uri="{9D8B030D-6E8A-4147-A177-3AD203B41FA5}">
                      <a16:colId xmlns:a16="http://schemas.microsoft.com/office/drawing/2014/main" val="1409238943"/>
                    </a:ext>
                  </a:extLst>
                </a:gridCol>
                <a:gridCol w="1002655">
                  <a:extLst>
                    <a:ext uri="{9D8B030D-6E8A-4147-A177-3AD203B41FA5}">
                      <a16:colId xmlns:a16="http://schemas.microsoft.com/office/drawing/2014/main" val="1577816957"/>
                    </a:ext>
                  </a:extLst>
                </a:gridCol>
                <a:gridCol w="925053">
                  <a:extLst>
                    <a:ext uri="{9D8B030D-6E8A-4147-A177-3AD203B41FA5}">
                      <a16:colId xmlns:a16="http://schemas.microsoft.com/office/drawing/2014/main" val="3703622296"/>
                    </a:ext>
                  </a:extLst>
                </a:gridCol>
                <a:gridCol w="1086708">
                  <a:extLst>
                    <a:ext uri="{9D8B030D-6E8A-4147-A177-3AD203B41FA5}">
                      <a16:colId xmlns:a16="http://schemas.microsoft.com/office/drawing/2014/main" val="3039784366"/>
                    </a:ext>
                  </a:extLst>
                </a:gridCol>
              </a:tblGrid>
              <a:tr h="332731">
                <a:tc>
                  <a:txBody>
                    <a:bodyPr/>
                    <a:lstStyle/>
                    <a:p>
                      <a:r>
                        <a:rPr lang="es-ES" sz="1600" b="1" dirty="0">
                          <a:solidFill>
                            <a:schemeClr val="bg1"/>
                          </a:solidFill>
                        </a:rPr>
                        <a:t>Clase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r>
                        <a:rPr lang="es-ES" sz="1600" b="1">
                          <a:solidFill>
                            <a:schemeClr val="bg1"/>
                          </a:solidFill>
                        </a:rPr>
                        <a:t>Precisión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r>
                        <a:rPr lang="es-ES" sz="1600" b="1">
                          <a:solidFill>
                            <a:schemeClr val="bg1"/>
                          </a:solidFill>
                        </a:rPr>
                        <a:t>Recall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r>
                        <a:rPr lang="es-ES" sz="1600" b="1">
                          <a:solidFill>
                            <a:schemeClr val="bg1"/>
                          </a:solidFill>
                        </a:rPr>
                        <a:t>F1-Score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r>
                        <a:rPr lang="es-ES" sz="1600" b="1" dirty="0">
                          <a:solidFill>
                            <a:schemeClr val="bg1"/>
                          </a:solidFill>
                        </a:rPr>
                        <a:t>Soporte</a:t>
                      </a:r>
                    </a:p>
                  </a:txBody>
                  <a:tcPr marL="123937" marR="44711" marT="61968" marB="61968"/>
                </a:tc>
                <a:extLst>
                  <a:ext uri="{0D108BD9-81ED-4DB2-BD59-A6C34878D82A}">
                    <a16:rowId xmlns:a16="http://schemas.microsoft.com/office/drawing/2014/main" val="1577795741"/>
                  </a:ext>
                </a:extLst>
              </a:tr>
              <a:tr h="553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0.94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0.90</a:t>
                      </a:r>
                    </a:p>
                    <a:p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4990</a:t>
                      </a:r>
                    </a:p>
                  </a:txBody>
                  <a:tcPr marL="123937" marR="44711" marT="61968" marB="61968"/>
                </a:tc>
                <a:extLst>
                  <a:ext uri="{0D108BD9-81ED-4DB2-BD59-A6C34878D82A}">
                    <a16:rowId xmlns:a16="http://schemas.microsoft.com/office/drawing/2014/main" val="1631536216"/>
                  </a:ext>
                </a:extLst>
              </a:tr>
              <a:tr h="553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0.93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0.84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4923</a:t>
                      </a:r>
                    </a:p>
                    <a:p>
                      <a:endParaRPr lang="es-E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937" marR="44711" marT="61968" marB="61968"/>
                </a:tc>
                <a:extLst>
                  <a:ext uri="{0D108BD9-81ED-4DB2-BD59-A6C34878D82A}">
                    <a16:rowId xmlns:a16="http://schemas.microsoft.com/office/drawing/2014/main" val="2362312649"/>
                  </a:ext>
                </a:extLst>
              </a:tr>
              <a:tr h="553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 err="1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es-ES" sz="1600" b="1" dirty="0">
                          <a:solidFill>
                            <a:schemeClr val="bg1"/>
                          </a:solidFill>
                        </a:rPr>
                        <a:t> Total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r>
                        <a:rPr lang="es-E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9913</a:t>
                      </a:r>
                      <a:endParaRPr lang="es-E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937" marR="44711" marT="61968" marB="61968"/>
                </a:tc>
                <a:extLst>
                  <a:ext uri="{0D108BD9-81ED-4DB2-BD59-A6C34878D82A}">
                    <a16:rowId xmlns:a16="http://schemas.microsoft.com/office/drawing/2014/main" val="3326505921"/>
                  </a:ext>
                </a:extLst>
              </a:tr>
              <a:tr h="3327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solidFill>
                            <a:schemeClr val="bg1"/>
                          </a:solidFill>
                        </a:rPr>
                        <a:t>ROC AUC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endParaRPr lang="es-E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937" marR="44711" marT="61968" marB="61968"/>
                </a:tc>
                <a:extLst>
                  <a:ext uri="{0D108BD9-81ED-4DB2-BD59-A6C34878D82A}">
                    <a16:rowId xmlns:a16="http://schemas.microsoft.com/office/drawing/2014/main" val="4198020876"/>
                  </a:ext>
                </a:extLst>
              </a:tr>
              <a:tr h="553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solidFill>
                            <a:schemeClr val="bg1"/>
                          </a:solidFill>
                        </a:rPr>
                        <a:t>Promedio Macro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0.90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0.89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0.89</a:t>
                      </a:r>
                      <a:endParaRPr lang="es-E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9913</a:t>
                      </a:r>
                      <a:endParaRPr lang="es-E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937" marR="44711" marT="61968" marB="61968"/>
                </a:tc>
                <a:extLst>
                  <a:ext uri="{0D108BD9-81ED-4DB2-BD59-A6C34878D82A}">
                    <a16:rowId xmlns:a16="http://schemas.microsoft.com/office/drawing/2014/main" val="746189964"/>
                  </a:ext>
                </a:extLst>
              </a:tr>
              <a:tr h="553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solidFill>
                            <a:schemeClr val="bg1"/>
                          </a:solidFill>
                        </a:rPr>
                        <a:t>Promedio Ponderado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0.90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0.89</a:t>
                      </a: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0.89</a:t>
                      </a:r>
                      <a:endParaRPr lang="es-E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937" marR="44711" marT="61968" marB="619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9913</a:t>
                      </a:r>
                    </a:p>
                  </a:txBody>
                  <a:tcPr marL="123937" marR="44711" marT="61968" marB="61968"/>
                </a:tc>
                <a:extLst>
                  <a:ext uri="{0D108BD9-81ED-4DB2-BD59-A6C34878D82A}">
                    <a16:rowId xmlns:a16="http://schemas.microsoft.com/office/drawing/2014/main" val="1700767090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2F9B9BAD-24C8-E4B3-EBDF-5CCD4EACF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175447"/>
              </p:ext>
            </p:extLst>
          </p:nvPr>
        </p:nvGraphicFramePr>
        <p:xfrm>
          <a:off x="3589964" y="4593771"/>
          <a:ext cx="2516668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982">
                  <a:extLst>
                    <a:ext uri="{9D8B030D-6E8A-4147-A177-3AD203B41FA5}">
                      <a16:colId xmlns:a16="http://schemas.microsoft.com/office/drawing/2014/main" val="2505932561"/>
                    </a:ext>
                  </a:extLst>
                </a:gridCol>
                <a:gridCol w="1077686">
                  <a:extLst>
                    <a:ext uri="{9D8B030D-6E8A-4147-A177-3AD203B41FA5}">
                      <a16:colId xmlns:a16="http://schemas.microsoft.com/office/drawing/2014/main" val="157398892"/>
                    </a:ext>
                  </a:extLst>
                </a:gridCol>
              </a:tblGrid>
              <a:tr h="3624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effectLst/>
                          <a:latin typeface="Consolas" panose="020B0609020204030204" pitchFamily="49" charset="0"/>
                        </a:rPr>
                        <a:t>Feature Importance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73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Sub-product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62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79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0.22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948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Issue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5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Sub-issue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102294"/>
                  </a:ext>
                </a:extLst>
              </a:tr>
            </a:tbl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5AD51961-63F9-AFB6-13D9-650E0D3A8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514" y="37952"/>
            <a:ext cx="3773860" cy="302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48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A8D34B-9229-9B8B-8DF3-4D44B903E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740" y="329700"/>
            <a:ext cx="7181003" cy="1066802"/>
          </a:xfrm>
        </p:spPr>
        <p:txBody>
          <a:bodyPr anchor="b">
            <a:normAutofit fontScale="90000"/>
          </a:bodyPr>
          <a:lstStyle/>
          <a:p>
            <a:r>
              <a:rPr lang="es-ES" sz="3600" b="1" dirty="0">
                <a:solidFill>
                  <a:schemeClr val="tx2"/>
                </a:solidFill>
              </a:rPr>
              <a:t>Discusión sobre limitaciones y mejoras </a:t>
            </a:r>
            <a:r>
              <a:rPr lang="es-ES" sz="3600" b="1" i="1" dirty="0" err="1">
                <a:solidFill>
                  <a:schemeClr val="tx2"/>
                </a:solidFill>
              </a:rPr>
              <a:t>timely</a:t>
            </a:r>
            <a:endParaRPr lang="es-ES" sz="3600" i="1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3">
            <a:extLst>
              <a:ext uri="{FF2B5EF4-FFF2-40B4-BE49-F238E27FC236}">
                <a16:creationId xmlns:a16="http://schemas.microsoft.com/office/drawing/2014/main" id="{E1C24C47-E269-5648-7DDF-89630A090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157" y="2225651"/>
            <a:ext cx="43039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está en 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pipeline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 preprocesamiento → dificulta implementación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se evaluaron todos los modelos posibles (limitación de tiempo)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tiene una </a:t>
            </a:r>
            <a:r>
              <a:rPr kumimoji="0" lang="es-ES" altLang="es-E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exactitud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tan </a:t>
            </a:r>
            <a:r>
              <a:rPr kumimoji="0" lang="es-ES" altLang="es-E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alta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(0.89)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Difícil de interpretar por su 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alta profundidad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 nece</a:t>
            </a:r>
            <a:r>
              <a:rPr lang="es-ES" altLang="es-ES" dirty="0">
                <a:latin typeface="Arial" panose="020B0604020202020204" pitchFamily="34" charset="0"/>
              </a:rPr>
              <a:t>sario optimizarlo mejor según las necesidades de empresa(umbral)</a:t>
            </a:r>
            <a:endParaRPr kumimoji="0" lang="es-ES" altLang="es-E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041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D7B98D6-A5EA-0084-1979-B7CCB1DF0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2" y="43543"/>
            <a:ext cx="10297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978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931</Words>
  <Application>Microsoft Office PowerPoint</Application>
  <PresentationFormat>Panorámica</PresentationFormat>
  <Paragraphs>224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Consolas</vt:lpstr>
      <vt:lpstr>Tema de Office</vt:lpstr>
      <vt:lpstr>Presentación de técnica</vt:lpstr>
      <vt:lpstr>Contextualización</vt:lpstr>
      <vt:lpstr>Presentación de PowerPoint</vt:lpstr>
      <vt:lpstr>Limpieza y transformaciones en los datos</vt:lpstr>
      <vt:lpstr>Enfoque de la metodología timely</vt:lpstr>
      <vt:lpstr>Enfoque de la metodología timely</vt:lpstr>
      <vt:lpstr>Resultados  y métricas de evaluación timely</vt:lpstr>
      <vt:lpstr>Discusión sobre limitaciones y mejoras timely</vt:lpstr>
      <vt:lpstr>Presentación de PowerPoint</vt:lpstr>
      <vt:lpstr>Enfoque en la metodología dispute</vt:lpstr>
      <vt:lpstr>Enfoque en la metodología dispute</vt:lpstr>
      <vt:lpstr>Enfoque en la metodología dispute</vt:lpstr>
      <vt:lpstr>Resultados  y métricas de evaluación dispute</vt:lpstr>
      <vt:lpstr>Discusión sobre limitaciones y mejoras Dispute</vt:lpstr>
      <vt:lpstr>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Unai Famoso</dc:creator>
  <cp:lastModifiedBy>Unai Famoso</cp:lastModifiedBy>
  <cp:revision>2</cp:revision>
  <dcterms:created xsi:type="dcterms:W3CDTF">2025-08-19T07:22:06Z</dcterms:created>
  <dcterms:modified xsi:type="dcterms:W3CDTF">2025-08-22T10:53:52Z</dcterms:modified>
</cp:coreProperties>
</file>